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8" r:id="rId4"/>
  </p:sldMasterIdLst>
  <p:notesMasterIdLst>
    <p:notesMasterId r:id="rId51"/>
  </p:notesMasterIdLst>
  <p:handoutMasterIdLst>
    <p:handoutMasterId r:id="rId52"/>
  </p:handoutMasterIdLst>
  <p:sldIdLst>
    <p:sldId id="257" r:id="rId5"/>
    <p:sldId id="260" r:id="rId6"/>
    <p:sldId id="261" r:id="rId7"/>
    <p:sldId id="262" r:id="rId8"/>
    <p:sldId id="302" r:id="rId9"/>
    <p:sldId id="303" r:id="rId10"/>
    <p:sldId id="306" r:id="rId11"/>
    <p:sldId id="301" r:id="rId12"/>
    <p:sldId id="263" r:id="rId13"/>
    <p:sldId id="305" r:id="rId14"/>
    <p:sldId id="304" r:id="rId15"/>
    <p:sldId id="267" r:id="rId16"/>
    <p:sldId id="273" r:id="rId17"/>
    <p:sldId id="269" r:id="rId18"/>
    <p:sldId id="268" r:id="rId19"/>
    <p:sldId id="270" r:id="rId20"/>
    <p:sldId id="271" r:id="rId21"/>
    <p:sldId id="272"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58" r:id="rId47"/>
    <p:sldId id="259" r:id="rId48"/>
    <p:sldId id="299" r:id="rId49"/>
    <p:sldId id="300"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698"/>
    <a:srgbClr val="90B694"/>
    <a:srgbClr val="006600"/>
    <a:srgbClr val="00945E"/>
    <a:srgbClr val="009977"/>
    <a:srgbClr val="7CBF49"/>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1765" autoAdjust="0"/>
  </p:normalViewPr>
  <p:slideViewPr>
    <p:cSldViewPr>
      <p:cViewPr varScale="1">
        <p:scale>
          <a:sx n="104" d="100"/>
          <a:sy n="104" d="100"/>
        </p:scale>
        <p:origin x="576"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Carrie" userId="18ee65d4-b49b-420e-b963-e9fad61371ee" providerId="ADAL" clId="{F9D7E141-28E4-4F7B-AA05-EEB7927A884E}"/>
    <pc:docChg chg="custSel modSld">
      <pc:chgData name="Cox, Carrie" userId="18ee65d4-b49b-420e-b963-e9fad61371ee" providerId="ADAL" clId="{F9D7E141-28E4-4F7B-AA05-EEB7927A884E}" dt="2023-02-02T15:49:53.325" v="0" actId="478"/>
      <pc:docMkLst>
        <pc:docMk/>
      </pc:docMkLst>
      <pc:sldChg chg="delSp mod">
        <pc:chgData name="Cox, Carrie" userId="18ee65d4-b49b-420e-b963-e9fad61371ee" providerId="ADAL" clId="{F9D7E141-28E4-4F7B-AA05-EEB7927A884E}" dt="2023-02-02T15:49:53.325" v="0" actId="478"/>
        <pc:sldMkLst>
          <pc:docMk/>
          <pc:sldMk cId="143206651" sldId="303"/>
        </pc:sldMkLst>
        <pc:spChg chg="del">
          <ac:chgData name="Cox, Carrie" userId="18ee65d4-b49b-420e-b963-e9fad61371ee" providerId="ADAL" clId="{F9D7E141-28E4-4F7B-AA05-EEB7927A884E}" dt="2023-02-02T15:49:53.325" v="0" actId="478"/>
          <ac:spMkLst>
            <pc:docMk/>
            <pc:sldMk cId="143206651" sldId="303"/>
            <ac:spMk id="5" creationId="{B5A60AA5-25D6-3CF1-FF7E-5780AF3B62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78925A8F-E909-4C7F-B534-635B26E13DBC}" type="datetimeFigureOut">
              <a:rPr lang="en-US" smtClean="0"/>
              <a:t>2/2/2023</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37D99001-36B9-418B-984B-59052D73EA29}" type="slidenum">
              <a:rPr lang="en-US" smtClean="0"/>
              <a:t>‹#›</a:t>
            </a:fld>
            <a:endParaRPr lang="en-US"/>
          </a:p>
        </p:txBody>
      </p:sp>
    </p:spTree>
    <p:extLst>
      <p:ext uri="{BB962C8B-B14F-4D97-AF65-F5344CB8AC3E}">
        <p14:creationId xmlns:p14="http://schemas.microsoft.com/office/powerpoint/2010/main" val="130721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8" y="0"/>
            <a:ext cx="3038475" cy="465138"/>
          </a:xfrm>
          <a:prstGeom prst="rect">
            <a:avLst/>
          </a:prstGeom>
        </p:spPr>
        <p:txBody>
          <a:bodyPr vert="horz" lIns="91440" tIns="45720" rIns="91440" bIns="45720" rtlCol="0"/>
          <a:lstStyle>
            <a:lvl1pPr algn="r">
              <a:defRPr sz="1200"/>
            </a:lvl1pPr>
          </a:lstStyle>
          <a:p>
            <a:fld id="{AF19BF00-1085-436A-BE3D-1B9262FF1D5C}" type="datetimeFigureOut">
              <a:rPr lang="en-US" smtClean="0"/>
              <a:t>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1643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8" y="8829675"/>
            <a:ext cx="3038475" cy="465138"/>
          </a:xfrm>
          <a:prstGeom prst="rect">
            <a:avLst/>
          </a:prstGeom>
        </p:spPr>
        <p:txBody>
          <a:bodyPr vert="horz" lIns="91440" tIns="45720" rIns="91440" bIns="45720" rtlCol="0" anchor="b"/>
          <a:lstStyle>
            <a:lvl1pPr algn="r">
              <a:defRPr sz="1200"/>
            </a:lvl1pPr>
          </a:lstStyle>
          <a:p>
            <a:fld id="{5140A9A5-EC3A-41D1-8127-F8CB0E7AE8C7}" type="slidenum">
              <a:rPr lang="en-US" smtClean="0"/>
              <a:t>‹#›</a:t>
            </a:fld>
            <a:endParaRPr lang="en-US"/>
          </a:p>
        </p:txBody>
      </p:sp>
    </p:spTree>
    <p:extLst>
      <p:ext uri="{BB962C8B-B14F-4D97-AF65-F5344CB8AC3E}">
        <p14:creationId xmlns:p14="http://schemas.microsoft.com/office/powerpoint/2010/main" val="44164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3FC68A6-27E3-45C0-9911-E0D33385A00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03E5BF31-44BD-4F83-8E41-A5B6C84F1E9A}" type="slidenum">
              <a:rPr lang="en-US" altLang="en-US" smtClean="0">
                <a:latin typeface="Arial" charset="0"/>
              </a:rPr>
              <a:pPr>
                <a:defRPr/>
              </a:pPr>
              <a:t>35</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41B7AE39-2418-40CD-9180-C4239B173B9B}" type="slidenum">
              <a:rPr lang="en-US" altLang="en-US" smtClean="0">
                <a:latin typeface="Arial" charset="0"/>
              </a:rPr>
              <a:pPr>
                <a:defRPr/>
              </a:pPr>
              <a:t>37</a:t>
            </a:fld>
            <a:endParaRPr lang="en-US" alt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Relaxation techniques are skills that need to be developed with patience and practice so that we can use them effectively during difficult times of stress later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6103CBB4-0F7F-4C30-8CDE-B478FD2D1AE8}" type="slidenum">
              <a:rPr lang="en-US" altLang="en-US" smtClean="0">
                <a:latin typeface="Arial" charset="0"/>
              </a:rPr>
              <a:pPr>
                <a:defRPr/>
              </a:pPr>
              <a:t>38</a:t>
            </a:fld>
            <a:endParaRPr lang="en-US" alt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When we feel stressed, it is common for our rate of breathing to increase. We also tend to breath in a shallow manner, more highly in our chest. A deep breathing exercise allows us to take fuller, slower breaths that reflect a true relaxed state</a:t>
            </a:r>
          </a:p>
          <a:p>
            <a:pPr eaLnBrk="1" hangingPunct="1"/>
            <a:r>
              <a:rPr lang="en-US" altLang="en-US">
                <a:ea typeface="ＭＳ Ｐゴシック" pitchFamily="34" charset="-128"/>
              </a:rPr>
              <a:t>It involves using imagery to fully immerse ourselves in a pleasant scene, noticing the sights, sounds, smells, and tactile sensations.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Small changes are usually the best changes to make.  They are easier to maintain.  </a:t>
            </a: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2D3D4266-1C35-4B1C-98FE-2832EBC2990A}" type="slidenum">
              <a:rPr lang="en-US" altLang="en-US" smtClean="0">
                <a:latin typeface="Arial" charset="0"/>
              </a:rPr>
              <a:pPr>
                <a:defRPr/>
              </a:pPr>
              <a:t>45</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There is an evaluation at the back of this packet.  We appreciate any feedback about this program.  Thank you for your attention.</a:t>
            </a: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FD187ACE-ADC1-4ED7-8998-7D699BA1BA3C}" type="slidenum">
              <a:rPr lang="en-US" altLang="en-US" smtClean="0">
                <a:latin typeface="Arial" charset="0"/>
              </a:rPr>
              <a:pPr>
                <a:defRPr/>
              </a:pPr>
              <a:t>46</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789C7205-B891-4BC2-9673-44E615B110AD}" type="slidenum">
              <a:rPr lang="en-US" altLang="en-US" smtClean="0">
                <a:latin typeface="Arial" charset="0"/>
              </a:rPr>
              <a:pPr>
                <a:defRPr/>
              </a:pPr>
              <a:t>2</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Ambiguous situations are those that we are unsure of, and can cause stress because of something that is new to us (for example, you may be stressed when taking an exam with a professor for the first time, because you are not sure what to expect).  Desirable situations are stressful because our performance in these situations may influence our ability to get something we really want (for example, you may be really stressed in a job interview for the job of your dreams).  We also tend to get stressed out in situations that we do not have a lot of control over.</a:t>
            </a:r>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ACD48CEC-F1C8-4351-AB53-1938FA82A01C}" type="slidenum">
              <a:rPr lang="en-US" altLang="en-US" smtClean="0">
                <a:latin typeface="Arial" charset="0"/>
              </a:rPr>
              <a:pPr>
                <a:defRPr/>
              </a:pPr>
              <a:t>4</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7FDA335-FB5D-4730-8B94-CDBCE83CBD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ADAE35-2666-4AEB-93A5-564E65BE9329}" type="slidenum">
              <a:rPr lang="en-US" altLang="en-US"/>
              <a:pPr>
                <a:spcBef>
                  <a:spcPct val="0"/>
                </a:spcBef>
              </a:pPr>
              <a:t>10</a:t>
            </a:fld>
            <a:endParaRPr lang="en-US" altLang="en-US"/>
          </a:p>
        </p:txBody>
      </p:sp>
      <p:sp>
        <p:nvSpPr>
          <p:cNvPr id="11267" name="Rectangle 2">
            <a:extLst>
              <a:ext uri="{FF2B5EF4-FFF2-40B4-BE49-F238E27FC236}">
                <a16:creationId xmlns:a16="http://schemas.microsoft.com/office/drawing/2014/main" id="{7BD4B9AE-36E6-418F-9568-767BDFCA7CF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04C7F27-578D-4130-8065-523433DA8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B30000"/>
                </a:solidFill>
              </a:rPr>
              <a:t>Stress</a:t>
            </a:r>
            <a:r>
              <a:rPr lang="en-US" altLang="en-US">
                <a:solidFill>
                  <a:srgbClr val="B30000"/>
                </a:solidFill>
              </a:rPr>
              <a:t> – a</a:t>
            </a:r>
            <a:r>
              <a:rPr lang="en-US" altLang="en-US">
                <a:solidFill>
                  <a:srgbClr val="000000"/>
                </a:solidFill>
              </a:rPr>
              <a:t> feeling of tension that occurs when a person assesses that a given situation is about to exceed his or her ability to cope and consequently will endanger his or her well-being.</a:t>
            </a:r>
          </a:p>
          <a:p>
            <a:pPr eaLnBrk="1" hangingPunct="1"/>
            <a:r>
              <a:rPr lang="en-US" altLang="en-US" b="1">
                <a:solidFill>
                  <a:srgbClr val="B30000"/>
                </a:solidFill>
              </a:rPr>
              <a:t>Job stress</a:t>
            </a:r>
            <a:r>
              <a:rPr lang="en-US" altLang="en-US">
                <a:solidFill>
                  <a:srgbClr val="B30000"/>
                </a:solidFill>
              </a:rPr>
              <a:t> - t</a:t>
            </a:r>
            <a:r>
              <a:rPr lang="en-US" altLang="en-US">
                <a:solidFill>
                  <a:srgbClr val="000000"/>
                </a:solidFill>
              </a:rPr>
              <a:t>he feeling that one’s capabilities, resources, or needs do not match the demands of the job.</a:t>
            </a:r>
          </a:p>
          <a:p>
            <a:pPr eaLnBrk="1" hangingPunct="1"/>
            <a:r>
              <a:rPr lang="en-US" altLang="en-US" b="1">
                <a:solidFill>
                  <a:srgbClr val="000000"/>
                </a:solidFill>
              </a:rPr>
              <a:t>Acute stress</a:t>
            </a:r>
            <a:r>
              <a:rPr lang="en-US" altLang="en-US">
                <a:solidFill>
                  <a:srgbClr val="000000"/>
                </a:solidFill>
              </a:rPr>
              <a:t> – a short-term stress reaction to an immediate threat</a:t>
            </a:r>
          </a:p>
          <a:p>
            <a:pPr eaLnBrk="1" hangingPunct="1"/>
            <a:r>
              <a:rPr lang="en-US" altLang="en-US" b="1">
                <a:solidFill>
                  <a:srgbClr val="000000"/>
                </a:solidFill>
              </a:rPr>
              <a:t>Chronic stress</a:t>
            </a:r>
            <a:r>
              <a:rPr lang="en-US" altLang="en-US">
                <a:solidFill>
                  <a:srgbClr val="000000"/>
                </a:solidFill>
              </a:rPr>
              <a:t> – a long-term stress reaction resulting from ongoing situations</a:t>
            </a:r>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Others?</a:t>
            </a: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0A8A6611-E683-4C0F-AFB5-40707BBF51F3}" type="slidenum">
              <a:rPr lang="en-US" altLang="en-US" smtClean="0">
                <a:latin typeface="Arial" charset="0"/>
              </a:rPr>
              <a:pPr>
                <a:defRPr/>
              </a:pPr>
              <a:t>19</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762085F9-722D-4188-A91C-5B1C7B98ACEB}" type="slidenum">
              <a:rPr lang="en-US" altLang="en-US" smtClean="0">
                <a:latin typeface="Arial" charset="0"/>
              </a:rPr>
              <a:pPr>
                <a:defRPr/>
              </a:pPr>
              <a:t>26</a:t>
            </a:fld>
            <a:endParaRPr lang="en-US" alt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Speak to friends, family, a teacher, a minister, or a counselor. Sometimes we just need to "vent" or get something "off our chest." Expressing our feelings can be relieving, we can feel supported by others, and it can help us work out our problems.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2D377456-D109-4402-961F-DF9788F450E2}" type="slidenum">
              <a:rPr lang="en-US" altLang="en-US" smtClean="0">
                <a:latin typeface="Arial" charset="0"/>
              </a:rPr>
              <a:pPr>
                <a:defRPr/>
              </a:pPr>
              <a:t>27</a:t>
            </a:fld>
            <a:endParaRPr lang="en-US" alt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Talk to yourself positively. Remember, "I can handle it, " "this will be over soon," or "I have handled difficult things before, and I can do it again." Also, practice acceptance. We need to learn to accept things we cannot change without trying to exert more control over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27D269EA-94C2-4E72-9C39-9085D61BA315}" type="slidenum">
              <a:rPr lang="en-US" altLang="en-US" smtClean="0">
                <a:latin typeface="Arial" charset="0"/>
              </a:rPr>
              <a:pPr>
                <a:defRPr/>
              </a:pPr>
              <a:t>30</a:t>
            </a:fld>
            <a:endParaRPr lang="en-US" alt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You might purposely schedule time in your day planner just for yourself so that you can recharge for all the other things you need to do. Learn your "red flags" for stress, and be willing to take time to do something about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27075" indent="-279400" eaLnBrk="0" hangingPunct="0">
              <a:defRPr>
                <a:solidFill>
                  <a:schemeClr val="tx1"/>
                </a:solidFill>
                <a:latin typeface="Tahoma" pitchFamily="34" charset="0"/>
                <a:ea typeface="ＭＳ Ｐゴシック" pitchFamily="34" charset="-128"/>
              </a:defRPr>
            </a:lvl2pPr>
            <a:lvl3pPr marL="1119188" indent="-223838" eaLnBrk="0" hangingPunct="0">
              <a:defRPr>
                <a:solidFill>
                  <a:schemeClr val="tx1"/>
                </a:solidFill>
                <a:latin typeface="Tahoma" pitchFamily="34" charset="0"/>
                <a:ea typeface="ＭＳ Ｐゴシック" pitchFamily="34" charset="-128"/>
              </a:defRPr>
            </a:lvl3pPr>
            <a:lvl4pPr marL="1566863" indent="-223838" eaLnBrk="0" hangingPunct="0">
              <a:defRPr>
                <a:solidFill>
                  <a:schemeClr val="tx1"/>
                </a:solidFill>
                <a:latin typeface="Tahoma" pitchFamily="34" charset="0"/>
                <a:ea typeface="ＭＳ Ｐゴシック" pitchFamily="34" charset="-128"/>
              </a:defRPr>
            </a:lvl4pPr>
            <a:lvl5pPr marL="2014538" indent="-223838" eaLnBrk="0" hangingPunct="0">
              <a:defRPr>
                <a:solidFill>
                  <a:schemeClr val="tx1"/>
                </a:solidFill>
                <a:latin typeface="Tahoma" pitchFamily="34" charset="0"/>
                <a:ea typeface="ＭＳ Ｐゴシック" pitchFamily="34" charset="-128"/>
              </a:defRPr>
            </a:lvl5pPr>
            <a:lvl6pPr marL="2471738" indent="-223838"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28938" indent="-223838" eaLnBrk="0" fontAlgn="base" hangingPunct="0">
              <a:spcBef>
                <a:spcPct val="0"/>
              </a:spcBef>
              <a:spcAft>
                <a:spcPct val="0"/>
              </a:spcAft>
              <a:defRPr>
                <a:solidFill>
                  <a:schemeClr val="tx1"/>
                </a:solidFill>
                <a:latin typeface="Tahoma" pitchFamily="34" charset="0"/>
                <a:ea typeface="ＭＳ Ｐゴシック" pitchFamily="34" charset="-128"/>
              </a:defRPr>
            </a:lvl7pPr>
            <a:lvl8pPr marL="3386138" indent="-223838"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43338" indent="-223838"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defRPr/>
            </a:pPr>
            <a:fld id="{66742FD9-2C68-4C19-8B59-17267C5933BC}" type="slidenum">
              <a:rPr lang="en-US" altLang="en-US" smtClean="0">
                <a:latin typeface="Arial" charset="0"/>
              </a:rPr>
              <a:pPr>
                <a:defRPr/>
              </a:pPr>
              <a:t>31</a:t>
            </a:fld>
            <a:endParaRPr lang="en-US" alt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When we feel overwhelmed we tend to eat poorly, sleep less, stop exercising, and generally push ourselves harder. This can tax the immune system and cause us to become ill more easily. If we take good care of ourselves to begin with, we will be better prepared to manage stress and accomplish our tasks in the long run.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1"/>
          <p:cNvSpPr/>
          <p:nvPr userDrawn="1"/>
        </p:nvSpPr>
        <p:spPr>
          <a:xfrm flipH="1" flipV="1">
            <a:off x="-7990" y="-19050"/>
            <a:ext cx="9151987" cy="6877050"/>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330514 w 8840614"/>
              <a:gd name="connsiteY3" fmla="*/ 6629704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426989 w 8840614"/>
              <a:gd name="connsiteY3" fmla="*/ 6629704 h 6638925"/>
              <a:gd name="connsiteX4" fmla="*/ 0 w 8840614"/>
              <a:gd name="connsiteY4" fmla="*/ 6638925 h 6638925"/>
              <a:gd name="connsiteX5" fmla="*/ 0 w 8840614"/>
              <a:gd name="connsiteY5" fmla="*/ 0 h 6638925"/>
              <a:gd name="connsiteX0" fmla="*/ 0 w 8654409"/>
              <a:gd name="connsiteY0" fmla="*/ 342499 h 6981424"/>
              <a:gd name="connsiteX1" fmla="*/ 7928882 w 8654409"/>
              <a:gd name="connsiteY1" fmla="*/ 436990 h 6981424"/>
              <a:gd name="connsiteX2" fmla="*/ 8287002 w 8654409"/>
              <a:gd name="connsiteY2" fmla="*/ 5994417 h 6981424"/>
              <a:gd name="connsiteX3" fmla="*/ 8426989 w 8654409"/>
              <a:gd name="connsiteY3" fmla="*/ 6972203 h 6981424"/>
              <a:gd name="connsiteX4" fmla="*/ 0 w 8654409"/>
              <a:gd name="connsiteY4" fmla="*/ 6981424 h 6981424"/>
              <a:gd name="connsiteX5" fmla="*/ 0 w 8654409"/>
              <a:gd name="connsiteY5" fmla="*/ 342499 h 6981424"/>
              <a:gd name="connsiteX0" fmla="*/ 0 w 8426989"/>
              <a:gd name="connsiteY0" fmla="*/ 122249 h 6761174"/>
              <a:gd name="connsiteX1" fmla="*/ 7928882 w 8426989"/>
              <a:gd name="connsiteY1" fmla="*/ 216740 h 6761174"/>
              <a:gd name="connsiteX2" fmla="*/ 8287002 w 8426989"/>
              <a:gd name="connsiteY2" fmla="*/ 5774167 h 6761174"/>
              <a:gd name="connsiteX3" fmla="*/ 8426989 w 8426989"/>
              <a:gd name="connsiteY3" fmla="*/ 6751953 h 6761174"/>
              <a:gd name="connsiteX4" fmla="*/ 0 w 8426989"/>
              <a:gd name="connsiteY4" fmla="*/ 6761174 h 6761174"/>
              <a:gd name="connsiteX5" fmla="*/ 0 w 8426989"/>
              <a:gd name="connsiteY5" fmla="*/ 122249 h 6761174"/>
              <a:gd name="connsiteX0" fmla="*/ 0 w 8426989"/>
              <a:gd name="connsiteY0" fmla="*/ 168194 h 6807119"/>
              <a:gd name="connsiteX1" fmla="*/ 8411257 w 8426989"/>
              <a:gd name="connsiteY1" fmla="*/ 198140 h 6807119"/>
              <a:gd name="connsiteX2" fmla="*/ 8287002 w 8426989"/>
              <a:gd name="connsiteY2" fmla="*/ 5820112 h 6807119"/>
              <a:gd name="connsiteX3" fmla="*/ 8426989 w 8426989"/>
              <a:gd name="connsiteY3" fmla="*/ 6797898 h 6807119"/>
              <a:gd name="connsiteX4" fmla="*/ 0 w 8426989"/>
              <a:gd name="connsiteY4" fmla="*/ 6807119 h 6807119"/>
              <a:gd name="connsiteX5" fmla="*/ 0 w 8426989"/>
              <a:gd name="connsiteY5" fmla="*/ 168194 h 6807119"/>
              <a:gd name="connsiteX0" fmla="*/ 0 w 8426989"/>
              <a:gd name="connsiteY0" fmla="*/ 86243 h 6725168"/>
              <a:gd name="connsiteX1" fmla="*/ 8411257 w 8426989"/>
              <a:gd name="connsiteY1" fmla="*/ 116189 h 6725168"/>
              <a:gd name="connsiteX2" fmla="*/ 8287002 w 8426989"/>
              <a:gd name="connsiteY2" fmla="*/ 5738161 h 6725168"/>
              <a:gd name="connsiteX3" fmla="*/ 8426989 w 8426989"/>
              <a:gd name="connsiteY3" fmla="*/ 6715947 h 6725168"/>
              <a:gd name="connsiteX4" fmla="*/ 0 w 8426989"/>
              <a:gd name="connsiteY4" fmla="*/ 6725168 h 6725168"/>
              <a:gd name="connsiteX5" fmla="*/ 0 w 8426989"/>
              <a:gd name="connsiteY5" fmla="*/ 86243 h 6725168"/>
              <a:gd name="connsiteX0" fmla="*/ 0 w 9041844"/>
              <a:gd name="connsiteY0" fmla="*/ 386753 h 7025678"/>
              <a:gd name="connsiteX1" fmla="*/ 8411257 w 9041844"/>
              <a:gd name="connsiteY1" fmla="*/ 416699 h 7025678"/>
              <a:gd name="connsiteX2" fmla="*/ 8427330 w 9041844"/>
              <a:gd name="connsiteY2" fmla="*/ 6001788 h 7025678"/>
              <a:gd name="connsiteX3" fmla="*/ 8426989 w 9041844"/>
              <a:gd name="connsiteY3" fmla="*/ 7016457 h 7025678"/>
              <a:gd name="connsiteX4" fmla="*/ 0 w 9041844"/>
              <a:gd name="connsiteY4" fmla="*/ 7025678 h 7025678"/>
              <a:gd name="connsiteX5" fmla="*/ 0 w 9041844"/>
              <a:gd name="connsiteY5" fmla="*/ 386753 h 7025678"/>
              <a:gd name="connsiteX0" fmla="*/ 0 w 8429536"/>
              <a:gd name="connsiteY0" fmla="*/ 583460 h 7222385"/>
              <a:gd name="connsiteX1" fmla="*/ 8411257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583460 h 7222385"/>
              <a:gd name="connsiteX1" fmla="*/ 8411258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0 h 6638925"/>
              <a:gd name="connsiteX1" fmla="*/ 8411258 w 8429536"/>
              <a:gd name="connsiteY1" fmla="*/ 29946 h 6638925"/>
              <a:gd name="connsiteX2" fmla="*/ 8427330 w 8429536"/>
              <a:gd name="connsiteY2" fmla="*/ 5615035 h 6638925"/>
              <a:gd name="connsiteX3" fmla="*/ 8426989 w 8429536"/>
              <a:gd name="connsiteY3" fmla="*/ 6629704 h 6638925"/>
              <a:gd name="connsiteX4" fmla="*/ 0 w 8429536"/>
              <a:gd name="connsiteY4" fmla="*/ 6638925 h 6638925"/>
              <a:gd name="connsiteX5" fmla="*/ 0 w 8429536"/>
              <a:gd name="connsiteY5"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037819"/>
              <a:gd name="connsiteY0" fmla="*/ 0 h 6638925"/>
              <a:gd name="connsiteX1" fmla="*/ 8411258 w 9037819"/>
              <a:gd name="connsiteY1" fmla="*/ 29946 h 6638925"/>
              <a:gd name="connsiteX2" fmla="*/ 8426989 w 9037819"/>
              <a:gd name="connsiteY2" fmla="*/ 6629704 h 6638925"/>
              <a:gd name="connsiteX3" fmla="*/ 0 w 9037819"/>
              <a:gd name="connsiteY3" fmla="*/ 6638925 h 6638925"/>
              <a:gd name="connsiteX4" fmla="*/ 0 w 9037819"/>
              <a:gd name="connsiteY4" fmla="*/ 0 h 6638925"/>
              <a:gd name="connsiteX0" fmla="*/ 0 w 8426989"/>
              <a:gd name="connsiteY0" fmla="*/ 0 h 6638925"/>
              <a:gd name="connsiteX1" fmla="*/ 8411258 w 8426989"/>
              <a:gd name="connsiteY1" fmla="*/ 29946 h 6638925"/>
              <a:gd name="connsiteX2" fmla="*/ 8426989 w 8426989"/>
              <a:gd name="connsiteY2" fmla="*/ 6629704 h 6638925"/>
              <a:gd name="connsiteX3" fmla="*/ 0 w 8426989"/>
              <a:gd name="connsiteY3" fmla="*/ 6638925 h 6638925"/>
              <a:gd name="connsiteX4" fmla="*/ 0 w 8426989"/>
              <a:gd name="connsiteY4" fmla="*/ 0 h 6638925"/>
              <a:gd name="connsiteX0" fmla="*/ 0 w 8426989"/>
              <a:gd name="connsiteY0" fmla="*/ 0 h 6657366"/>
              <a:gd name="connsiteX1" fmla="*/ 8411258 w 8426989"/>
              <a:gd name="connsiteY1" fmla="*/ 29946 h 6657366"/>
              <a:gd name="connsiteX2" fmla="*/ 8426989 w 8426989"/>
              <a:gd name="connsiteY2" fmla="*/ 6657366 h 6657366"/>
              <a:gd name="connsiteX3" fmla="*/ 0 w 8426989"/>
              <a:gd name="connsiteY3" fmla="*/ 6638925 h 6657366"/>
              <a:gd name="connsiteX4" fmla="*/ 0 w 8426989"/>
              <a:gd name="connsiteY4" fmla="*/ 0 h 665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989" h="6657366">
                <a:moveTo>
                  <a:pt x="0" y="0"/>
                </a:moveTo>
                <a:lnTo>
                  <a:pt x="8411258" y="29946"/>
                </a:lnTo>
                <a:cubicBezTo>
                  <a:pt x="8419123" y="3329825"/>
                  <a:pt x="8419123" y="3357487"/>
                  <a:pt x="8426989" y="6657366"/>
                </a:cubicBezTo>
                <a:lnTo>
                  <a:pt x="0" y="6638925"/>
                </a:lnTo>
                <a:lnTo>
                  <a:pt x="0" y="0"/>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42874"/>
            <a:ext cx="8991600" cy="6715126"/>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0" h="6638925">
                <a:moveTo>
                  <a:pt x="0" y="0"/>
                </a:moveTo>
                <a:lnTo>
                  <a:pt x="3667125" y="19051"/>
                </a:lnTo>
                <a:cubicBezTo>
                  <a:pt x="6407150" y="26988"/>
                  <a:pt x="8839200" y="2411413"/>
                  <a:pt x="8829675" y="4133850"/>
                </a:cubicBezTo>
                <a:lnTo>
                  <a:pt x="8839200" y="6638925"/>
                </a:lnTo>
                <a:lnTo>
                  <a:pt x="0" y="66389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838200"/>
            <a:ext cx="4876800" cy="1607392"/>
          </a:xfrm>
          <a:prstGeom prst="rect">
            <a:avLst/>
          </a:prstGeom>
        </p:spPr>
      </p:pic>
      <p:sp>
        <p:nvSpPr>
          <p:cNvPr id="15" name="Rectangle 11"/>
          <p:cNvSpPr/>
          <p:nvPr userDrawn="1"/>
        </p:nvSpPr>
        <p:spPr>
          <a:xfrm>
            <a:off x="-55811" y="6019801"/>
            <a:ext cx="5846968" cy="846745"/>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1746137 w 8870676"/>
              <a:gd name="connsiteY0" fmla="*/ 341816 h 6980741"/>
              <a:gd name="connsiteX1" fmla="*/ 7928882 w 8870676"/>
              <a:gd name="connsiteY1" fmla="*/ 436307 h 6980741"/>
              <a:gd name="connsiteX2" fmla="*/ 8839540 w 8870676"/>
              <a:gd name="connsiteY2" fmla="*/ 5984513 h 6980741"/>
              <a:gd name="connsiteX3" fmla="*/ 8839200 w 8870676"/>
              <a:gd name="connsiteY3" fmla="*/ 6980741 h 6980741"/>
              <a:gd name="connsiteX4" fmla="*/ 0 w 8870676"/>
              <a:gd name="connsiteY4" fmla="*/ 6980741 h 6980741"/>
              <a:gd name="connsiteX5" fmla="*/ 1746137 w 8870676"/>
              <a:gd name="connsiteY5" fmla="*/ 341816 h 6980741"/>
              <a:gd name="connsiteX0" fmla="*/ 69057 w 7193596"/>
              <a:gd name="connsiteY0" fmla="*/ 341816 h 6980741"/>
              <a:gd name="connsiteX1" fmla="*/ 6251802 w 7193596"/>
              <a:gd name="connsiteY1" fmla="*/ 436307 h 6980741"/>
              <a:gd name="connsiteX2" fmla="*/ 7162460 w 7193596"/>
              <a:gd name="connsiteY2" fmla="*/ 5984513 h 6980741"/>
              <a:gd name="connsiteX3" fmla="*/ 7162120 w 7193596"/>
              <a:gd name="connsiteY3" fmla="*/ 6980741 h 6980741"/>
              <a:gd name="connsiteX4" fmla="*/ 0 w 7193596"/>
              <a:gd name="connsiteY4" fmla="*/ 6905299 h 6980741"/>
              <a:gd name="connsiteX5" fmla="*/ 69057 w 7193596"/>
              <a:gd name="connsiteY5" fmla="*/ 341816 h 6980741"/>
              <a:gd name="connsiteX0" fmla="*/ 29597 w 7194953"/>
              <a:gd name="connsiteY0" fmla="*/ 341816 h 6980741"/>
              <a:gd name="connsiteX1" fmla="*/ 6251802 w 7194953"/>
              <a:gd name="connsiteY1" fmla="*/ 436307 h 6980741"/>
              <a:gd name="connsiteX2" fmla="*/ 7162460 w 7194953"/>
              <a:gd name="connsiteY2" fmla="*/ 5984513 h 6980741"/>
              <a:gd name="connsiteX3" fmla="*/ 7162120 w 7194953"/>
              <a:gd name="connsiteY3" fmla="*/ 6980741 h 6980741"/>
              <a:gd name="connsiteX4" fmla="*/ 0 w 7194953"/>
              <a:gd name="connsiteY4" fmla="*/ 6905299 h 6980741"/>
              <a:gd name="connsiteX5" fmla="*/ 29597 w 7194953"/>
              <a:gd name="connsiteY5" fmla="*/ 341816 h 6980741"/>
              <a:gd name="connsiteX0" fmla="*/ 19732 w 7185088"/>
              <a:gd name="connsiteY0" fmla="*/ 341816 h 6980741"/>
              <a:gd name="connsiteX1" fmla="*/ 6241937 w 7185088"/>
              <a:gd name="connsiteY1" fmla="*/ 436307 h 6980741"/>
              <a:gd name="connsiteX2" fmla="*/ 7152595 w 7185088"/>
              <a:gd name="connsiteY2" fmla="*/ 5984513 h 6980741"/>
              <a:gd name="connsiteX3" fmla="*/ 7152255 w 7185088"/>
              <a:gd name="connsiteY3" fmla="*/ 6980741 h 6980741"/>
              <a:gd name="connsiteX4" fmla="*/ 0 w 7185088"/>
              <a:gd name="connsiteY4" fmla="*/ 6905299 h 6980741"/>
              <a:gd name="connsiteX5" fmla="*/ 19732 w 7185088"/>
              <a:gd name="connsiteY5" fmla="*/ 341816 h 6980741"/>
              <a:gd name="connsiteX0" fmla="*/ 19732 w 7187169"/>
              <a:gd name="connsiteY0" fmla="*/ 0 h 6638925"/>
              <a:gd name="connsiteX1" fmla="*/ 6241937 w 7187169"/>
              <a:gd name="connsiteY1" fmla="*/ 94491 h 6638925"/>
              <a:gd name="connsiteX2" fmla="*/ 7152595 w 7187169"/>
              <a:gd name="connsiteY2" fmla="*/ 5642697 h 6638925"/>
              <a:gd name="connsiteX3" fmla="*/ 7152255 w 7187169"/>
              <a:gd name="connsiteY3" fmla="*/ 6638925 h 6638925"/>
              <a:gd name="connsiteX4" fmla="*/ 0 w 7187169"/>
              <a:gd name="connsiteY4" fmla="*/ 6563483 h 6638925"/>
              <a:gd name="connsiteX5" fmla="*/ 19732 w 7187169"/>
              <a:gd name="connsiteY5" fmla="*/ 0 h 6638925"/>
              <a:gd name="connsiteX0" fmla="*/ 19732 w 7153362"/>
              <a:gd name="connsiteY0" fmla="*/ 0 h 6638925"/>
              <a:gd name="connsiteX1" fmla="*/ 6241937 w 7153362"/>
              <a:gd name="connsiteY1" fmla="*/ 94491 h 6638925"/>
              <a:gd name="connsiteX2" fmla="*/ 7152595 w 7153362"/>
              <a:gd name="connsiteY2" fmla="*/ 5642697 h 6638925"/>
              <a:gd name="connsiteX3" fmla="*/ 7152255 w 7153362"/>
              <a:gd name="connsiteY3" fmla="*/ 6638925 h 6638925"/>
              <a:gd name="connsiteX4" fmla="*/ 0 w 7153362"/>
              <a:gd name="connsiteY4" fmla="*/ 6563483 h 6638925"/>
              <a:gd name="connsiteX5" fmla="*/ 19732 w 7153362"/>
              <a:gd name="connsiteY5" fmla="*/ 0 h 6638925"/>
              <a:gd name="connsiteX0" fmla="*/ 0 w 7133630"/>
              <a:gd name="connsiteY0" fmla="*/ 0 h 6698851"/>
              <a:gd name="connsiteX1" fmla="*/ 6222205 w 7133630"/>
              <a:gd name="connsiteY1" fmla="*/ 94491 h 6698851"/>
              <a:gd name="connsiteX2" fmla="*/ 7132863 w 7133630"/>
              <a:gd name="connsiteY2" fmla="*/ 5642697 h 6698851"/>
              <a:gd name="connsiteX3" fmla="*/ 7132523 w 7133630"/>
              <a:gd name="connsiteY3" fmla="*/ 6638925 h 6698851"/>
              <a:gd name="connsiteX4" fmla="*/ 15673 w 7133630"/>
              <a:gd name="connsiteY4" fmla="*/ 6698851 h 6698851"/>
              <a:gd name="connsiteX5" fmla="*/ 0 w 7133630"/>
              <a:gd name="connsiteY5" fmla="*/ 0 h 6698851"/>
              <a:gd name="connsiteX0" fmla="*/ 0 w 7133630"/>
              <a:gd name="connsiteY0" fmla="*/ 0 h 6706613"/>
              <a:gd name="connsiteX1" fmla="*/ 6222205 w 7133630"/>
              <a:gd name="connsiteY1" fmla="*/ 94491 h 6706613"/>
              <a:gd name="connsiteX2" fmla="*/ 7132863 w 7133630"/>
              <a:gd name="connsiteY2" fmla="*/ 5642697 h 6706613"/>
              <a:gd name="connsiteX3" fmla="*/ 7132523 w 7133630"/>
              <a:gd name="connsiteY3" fmla="*/ 6706613 h 6706613"/>
              <a:gd name="connsiteX4" fmla="*/ 15673 w 7133630"/>
              <a:gd name="connsiteY4" fmla="*/ 6698851 h 6706613"/>
              <a:gd name="connsiteX5" fmla="*/ 0 w 7133630"/>
              <a:gd name="connsiteY5" fmla="*/ 0 h 6706613"/>
              <a:gd name="connsiteX0" fmla="*/ 1126107 w 7122383"/>
              <a:gd name="connsiteY0" fmla="*/ 341816 h 7048429"/>
              <a:gd name="connsiteX1" fmla="*/ 6206532 w 7122383"/>
              <a:gd name="connsiteY1" fmla="*/ 436307 h 7048429"/>
              <a:gd name="connsiteX2" fmla="*/ 7117190 w 7122383"/>
              <a:gd name="connsiteY2" fmla="*/ 5984513 h 7048429"/>
              <a:gd name="connsiteX3" fmla="*/ 7116850 w 7122383"/>
              <a:gd name="connsiteY3" fmla="*/ 7048429 h 7048429"/>
              <a:gd name="connsiteX4" fmla="*/ 0 w 7122383"/>
              <a:gd name="connsiteY4" fmla="*/ 7040667 h 7048429"/>
              <a:gd name="connsiteX5" fmla="*/ 1126107 w 7122383"/>
              <a:gd name="connsiteY5" fmla="*/ 341816 h 7048429"/>
              <a:gd name="connsiteX0" fmla="*/ 63987 w 6060264"/>
              <a:gd name="connsiteY0" fmla="*/ 341816 h 7048429"/>
              <a:gd name="connsiteX1" fmla="*/ 5144412 w 6060264"/>
              <a:gd name="connsiteY1" fmla="*/ 436307 h 7048429"/>
              <a:gd name="connsiteX2" fmla="*/ 6055070 w 6060264"/>
              <a:gd name="connsiteY2" fmla="*/ 5984513 h 7048429"/>
              <a:gd name="connsiteX3" fmla="*/ 6054730 w 6060264"/>
              <a:gd name="connsiteY3" fmla="*/ 7048429 h 7048429"/>
              <a:gd name="connsiteX4" fmla="*/ 0 w 6060264"/>
              <a:gd name="connsiteY4" fmla="*/ 7040667 h 7048429"/>
              <a:gd name="connsiteX5" fmla="*/ 63987 w 6060264"/>
              <a:gd name="connsiteY5" fmla="*/ 341816 h 7048429"/>
              <a:gd name="connsiteX0" fmla="*/ 19732 w 6060812"/>
              <a:gd name="connsiteY0" fmla="*/ 341816 h 7048429"/>
              <a:gd name="connsiteX1" fmla="*/ 5144412 w 6060812"/>
              <a:gd name="connsiteY1" fmla="*/ 436307 h 7048429"/>
              <a:gd name="connsiteX2" fmla="*/ 6055070 w 6060812"/>
              <a:gd name="connsiteY2" fmla="*/ 5984513 h 7048429"/>
              <a:gd name="connsiteX3" fmla="*/ 6054730 w 6060812"/>
              <a:gd name="connsiteY3" fmla="*/ 7048429 h 7048429"/>
              <a:gd name="connsiteX4" fmla="*/ 0 w 6060812"/>
              <a:gd name="connsiteY4" fmla="*/ 7040667 h 7048429"/>
              <a:gd name="connsiteX5" fmla="*/ 19732 w 6060812"/>
              <a:gd name="connsiteY5" fmla="*/ 341816 h 7048429"/>
              <a:gd name="connsiteX0" fmla="*/ 19732 w 6061525"/>
              <a:gd name="connsiteY0" fmla="*/ 0 h 6706613"/>
              <a:gd name="connsiteX1" fmla="*/ 5144412 w 6061525"/>
              <a:gd name="connsiteY1" fmla="*/ 94491 h 6706613"/>
              <a:gd name="connsiteX2" fmla="*/ 6055070 w 6061525"/>
              <a:gd name="connsiteY2" fmla="*/ 5642697 h 6706613"/>
              <a:gd name="connsiteX3" fmla="*/ 6054730 w 6061525"/>
              <a:gd name="connsiteY3" fmla="*/ 6706613 h 6706613"/>
              <a:gd name="connsiteX4" fmla="*/ 0 w 6061525"/>
              <a:gd name="connsiteY4" fmla="*/ 6698851 h 6706613"/>
              <a:gd name="connsiteX5" fmla="*/ 19732 w 6061525"/>
              <a:gd name="connsiteY5" fmla="*/ 0 h 6706613"/>
              <a:gd name="connsiteX0" fmla="*/ 19732 w 6055790"/>
              <a:gd name="connsiteY0" fmla="*/ 0 h 6706613"/>
              <a:gd name="connsiteX1" fmla="*/ 5144412 w 6055790"/>
              <a:gd name="connsiteY1" fmla="*/ 94491 h 6706613"/>
              <a:gd name="connsiteX2" fmla="*/ 6055070 w 6055790"/>
              <a:gd name="connsiteY2" fmla="*/ 5642697 h 6706613"/>
              <a:gd name="connsiteX3" fmla="*/ 6054730 w 6055790"/>
              <a:gd name="connsiteY3" fmla="*/ 6706613 h 6706613"/>
              <a:gd name="connsiteX4" fmla="*/ 0 w 6055790"/>
              <a:gd name="connsiteY4" fmla="*/ 6698851 h 6706613"/>
              <a:gd name="connsiteX5" fmla="*/ 19732 w 6055790"/>
              <a:gd name="connsiteY5" fmla="*/ 0 h 67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5790" h="6706613">
                <a:moveTo>
                  <a:pt x="19732" y="0"/>
                </a:moveTo>
                <a:cubicBezTo>
                  <a:pt x="1727959" y="31497"/>
                  <a:pt x="4297839" y="33963"/>
                  <a:pt x="5144412" y="94491"/>
                </a:cubicBezTo>
                <a:cubicBezTo>
                  <a:pt x="5990985" y="155019"/>
                  <a:pt x="6064595" y="3920260"/>
                  <a:pt x="6055070" y="5642697"/>
                </a:cubicBezTo>
                <a:cubicBezTo>
                  <a:pt x="6054957" y="5974773"/>
                  <a:pt x="6054843" y="6374537"/>
                  <a:pt x="6054730" y="6706613"/>
                </a:cubicBezTo>
                <a:lnTo>
                  <a:pt x="0" y="6698851"/>
                </a:lnTo>
                <a:cubicBezTo>
                  <a:pt x="0" y="4485876"/>
                  <a:pt x="19732" y="2212975"/>
                  <a:pt x="19732" y="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3318469"/>
            <a:ext cx="7772400" cy="1470025"/>
          </a:xfrm>
          <a:prstGeom prst="rect">
            <a:avLst/>
          </a:prstGeom>
        </p:spPr>
        <p:txBody>
          <a:bodyPr>
            <a:normAutofit/>
          </a:bodyPr>
          <a:lstStyle>
            <a:lvl1pPr algn="r">
              <a:defRPr sz="3400" b="1">
                <a:solidFill>
                  <a:schemeClr val="bg2">
                    <a:lumMod val="50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905000" y="4038600"/>
            <a:ext cx="6400800" cy="838200"/>
          </a:xfrm>
          <a:prstGeom prst="rect">
            <a:avLst/>
          </a:prstGeom>
        </p:spPr>
        <p:txBody>
          <a:bodyPr>
            <a:normAutofit/>
          </a:bodyPr>
          <a:lstStyle>
            <a:lvl1pPr marL="0" indent="0" algn="r">
              <a:buNone/>
              <a:defRPr sz="2300">
                <a:solidFill>
                  <a:srgbClr val="8DA698"/>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3539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accent4">
                    <a:lumMod val="75000"/>
                  </a:schemeClr>
                </a:solidFill>
              </a:defRPr>
            </a:lvl1pPr>
            <a:lvl2pPr>
              <a:defRPr sz="2000"/>
            </a:lvl2pPr>
            <a:lvl3pPr>
              <a:defRPr sz="1800">
                <a:solidFill>
                  <a:schemeClr val="tx2"/>
                </a:solidFill>
              </a:defRPr>
            </a:lvl3pPr>
            <a:lvl4pPr>
              <a:defRPr sz="1600">
                <a:solidFill>
                  <a:schemeClr val="accent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accent4">
                    <a:lumMod val="75000"/>
                  </a:schemeClr>
                </a:solidFill>
              </a:defRPr>
            </a:lvl1pPr>
            <a:lvl2pPr>
              <a:defRPr sz="2000"/>
            </a:lvl2pPr>
            <a:lvl3pPr>
              <a:defRPr sz="1800">
                <a:solidFill>
                  <a:schemeClr val="tx2"/>
                </a:solidFill>
              </a:defRPr>
            </a:lvl3pPr>
            <a:lvl4pPr>
              <a:defRPr sz="1600">
                <a:solidFill>
                  <a:schemeClr val="accent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E3060-2180-41C3-91CE-023801077C3B}"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10" name="Rectangle 5"/>
          <p:cNvSpPr/>
          <p:nvPr userDrawn="1"/>
        </p:nvSpPr>
        <p:spPr>
          <a:xfrm>
            <a:off x="0" y="0"/>
            <a:ext cx="8915400"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1168569">
                <a:moveTo>
                  <a:pt x="0" y="0"/>
                </a:moveTo>
                <a:lnTo>
                  <a:pt x="8686800" y="0"/>
                </a:lnTo>
                <a:cubicBezTo>
                  <a:pt x="8683625" y="646698"/>
                  <a:pt x="8185150" y="1160046"/>
                  <a:pt x="7048500"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28600"/>
            <a:ext cx="8229600" cy="6096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
        <p:nvSpPr>
          <p:cNvPr id="12" name="Subtitle 2"/>
          <p:cNvSpPr>
            <a:spLocks noGrp="1"/>
          </p:cNvSpPr>
          <p:nvPr>
            <p:ph type="subTitle" idx="12" hasCustomPrompt="1"/>
          </p:nvPr>
        </p:nvSpPr>
        <p:spPr>
          <a:xfrm>
            <a:off x="457200" y="762000"/>
            <a:ext cx="6400800" cy="609600"/>
          </a:xfrm>
          <a:prstGeom prst="rect">
            <a:avLst/>
          </a:prstGeom>
        </p:spPr>
        <p:txBody>
          <a:bodyPr>
            <a:normAutofit/>
          </a:bodyPr>
          <a:lstStyle>
            <a:lvl1pPr marL="0" indent="0" algn="l">
              <a:buNone/>
              <a:defRPr sz="2300">
                <a:solidFill>
                  <a:schemeClr val="bg2"/>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9449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A85A62CF-5D97-44F8-AA15-4071A0EF29A1}" type="datetime1">
              <a:rPr lang="en-US" smtClean="0"/>
              <a:pPr/>
              <a:t>2/2/2023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018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E3060-2180-41C3-91CE-023801077C3B}"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18518" y="1"/>
            <a:ext cx="8933917" cy="914400"/>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6892248 w 15579048"/>
              <a:gd name="connsiteY3" fmla="*/ 116856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0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50758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07135 w 15579048"/>
              <a:gd name="connsiteY3" fmla="*/ 1157649 h 1168569"/>
              <a:gd name="connsiteX4" fmla="*/ 0 w 15579048"/>
              <a:gd name="connsiteY4" fmla="*/ 0 h 1168569"/>
              <a:gd name="connsiteX0" fmla="*/ 0 w 15200993"/>
              <a:gd name="connsiteY0" fmla="*/ 0 h 1168569"/>
              <a:gd name="connsiteX1" fmla="*/ 15200993 w 15200993"/>
              <a:gd name="connsiteY1" fmla="*/ 0 h 1168569"/>
              <a:gd name="connsiteX2" fmla="*/ 13562693 w 15200993"/>
              <a:gd name="connsiteY2" fmla="*/ 1168569 h 1168569"/>
              <a:gd name="connsiteX3" fmla="*/ 29080 w 15200993"/>
              <a:gd name="connsiteY3" fmla="*/ 1157649 h 1168569"/>
              <a:gd name="connsiteX4" fmla="*/ 0 w 15200993"/>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0993" h="1168569">
                <a:moveTo>
                  <a:pt x="0" y="0"/>
                </a:moveTo>
                <a:lnTo>
                  <a:pt x="15200993" y="0"/>
                </a:lnTo>
                <a:cubicBezTo>
                  <a:pt x="15197818" y="646698"/>
                  <a:pt x="14699343" y="1160046"/>
                  <a:pt x="13562693" y="1168569"/>
                </a:cubicBezTo>
                <a:lnTo>
                  <a:pt x="29080" y="115764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28600"/>
            <a:ext cx="8229600" cy="6096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447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E3060-2180-41C3-91CE-023801077C3B}"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8" name="Rectangle 5"/>
          <p:cNvSpPr/>
          <p:nvPr userDrawn="1"/>
        </p:nvSpPr>
        <p:spPr>
          <a:xfrm>
            <a:off x="0" y="0"/>
            <a:ext cx="8915400"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1168569">
                <a:moveTo>
                  <a:pt x="0" y="0"/>
                </a:moveTo>
                <a:lnTo>
                  <a:pt x="8686800" y="0"/>
                </a:lnTo>
                <a:cubicBezTo>
                  <a:pt x="8683625" y="646698"/>
                  <a:pt x="8185150" y="1160046"/>
                  <a:pt x="7048500"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28600"/>
            <a:ext cx="8229600" cy="6096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
        <p:nvSpPr>
          <p:cNvPr id="10" name="Subtitle 2"/>
          <p:cNvSpPr>
            <a:spLocks noGrp="1"/>
          </p:cNvSpPr>
          <p:nvPr>
            <p:ph type="subTitle" idx="12" hasCustomPrompt="1"/>
          </p:nvPr>
        </p:nvSpPr>
        <p:spPr>
          <a:xfrm>
            <a:off x="457200" y="762000"/>
            <a:ext cx="6400800" cy="609600"/>
          </a:xfrm>
          <a:prstGeom prst="rect">
            <a:avLst/>
          </a:prstGeom>
        </p:spPr>
        <p:txBody>
          <a:bodyPr>
            <a:normAutofit/>
          </a:bodyPr>
          <a:lstStyle>
            <a:lvl1pPr marL="0" indent="0" algn="l">
              <a:buNone/>
              <a:defRPr sz="2300">
                <a:solidFill>
                  <a:schemeClr val="bg2"/>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7544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38200"/>
            <a:ext cx="5111750" cy="5287963"/>
          </a:xfrm>
          <a:prstGeom prst="rect">
            <a:avLst/>
          </a:prstGeom>
        </p:spPr>
        <p:txBody>
          <a:bodyPr/>
          <a:lstStyle>
            <a:lvl1pPr>
              <a:defRPr sz="3200">
                <a:solidFill>
                  <a:schemeClr val="accent4">
                    <a:lumMod val="75000"/>
                  </a:schemeClr>
                </a:solidFill>
              </a:defRPr>
            </a:lvl1pPr>
            <a:lvl2pPr>
              <a:defRPr sz="2800"/>
            </a:lvl2pPr>
            <a:lvl3pPr>
              <a:defRPr sz="2400">
                <a:solidFill>
                  <a:schemeClr val="tx2"/>
                </a:solidFill>
              </a:defRPr>
            </a:lvl3pPr>
            <a:lvl4pPr>
              <a:defRPr sz="2000">
                <a:solidFill>
                  <a:schemeClr val="accent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47800"/>
            <a:ext cx="3008313" cy="4678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E3060-2180-41C3-91CE-023801077C3B}"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5"/>
          <p:cNvSpPr/>
          <p:nvPr userDrawn="1"/>
        </p:nvSpPr>
        <p:spPr>
          <a:xfrm>
            <a:off x="-23446" y="0"/>
            <a:ext cx="4062046"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4728909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4728909 w 8686800"/>
              <a:gd name="connsiteY4" fmla="*/ 0 h 1168569"/>
              <a:gd name="connsiteX0" fmla="*/ 0 w 3957891"/>
              <a:gd name="connsiteY0" fmla="*/ 0 h 1168569"/>
              <a:gd name="connsiteX1" fmla="*/ 3957891 w 3957891"/>
              <a:gd name="connsiteY1" fmla="*/ 0 h 1168569"/>
              <a:gd name="connsiteX2" fmla="*/ 2319591 w 3957891"/>
              <a:gd name="connsiteY2" fmla="*/ 1168569 h 1168569"/>
              <a:gd name="connsiteX3" fmla="*/ 0 w 3957891"/>
              <a:gd name="connsiteY3" fmla="*/ 1168569 h 1168569"/>
              <a:gd name="connsiteX4" fmla="*/ 0 w 3957891"/>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891" h="1168569">
                <a:moveTo>
                  <a:pt x="0" y="0"/>
                </a:moveTo>
                <a:lnTo>
                  <a:pt x="3957891" y="0"/>
                </a:lnTo>
                <a:cubicBezTo>
                  <a:pt x="3954716" y="646698"/>
                  <a:pt x="3456241" y="1160046"/>
                  <a:pt x="2319591"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28600"/>
            <a:ext cx="3048000" cy="990600"/>
          </a:xfrm>
          <a:prstGeom prst="rect">
            <a:avLst/>
          </a:prstGeom>
        </p:spPr>
        <p:txBody>
          <a:bodyPr>
            <a:normAutofit/>
          </a:bodyPr>
          <a:lstStyle>
            <a:lvl1pPr algn="l">
              <a:defRPr sz="2800" b="1">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89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tx2"/>
        </a:solidFill>
        <a:effectLst/>
      </p:bgPr>
    </p:bg>
    <p:spTree>
      <p:nvGrpSpPr>
        <p:cNvPr id="1" name=""/>
        <p:cNvGrpSpPr/>
        <p:nvPr/>
      </p:nvGrpSpPr>
      <p:grpSpPr>
        <a:xfrm>
          <a:off x="0" y="0"/>
          <a:ext cx="0" cy="0"/>
          <a:chOff x="0" y="0"/>
          <a:chExt cx="0" cy="0"/>
        </a:xfrm>
      </p:grpSpPr>
      <p:sp>
        <p:nvSpPr>
          <p:cNvPr id="9" name="Rectangle 11"/>
          <p:cNvSpPr/>
          <p:nvPr userDrawn="1"/>
        </p:nvSpPr>
        <p:spPr>
          <a:xfrm flipH="1">
            <a:off x="157408" y="151420"/>
            <a:ext cx="9010093" cy="6715838"/>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8304271 w 17143471"/>
              <a:gd name="connsiteY0" fmla="*/ 0 h 11444836"/>
              <a:gd name="connsiteX1" fmla="*/ 11971396 w 17143471"/>
              <a:gd name="connsiteY1" fmla="*/ 19051 h 11444836"/>
              <a:gd name="connsiteX2" fmla="*/ 17133946 w 17143471"/>
              <a:gd name="connsiteY2" fmla="*/ 4133850 h 11444836"/>
              <a:gd name="connsiteX3" fmla="*/ 17143471 w 17143471"/>
              <a:gd name="connsiteY3" fmla="*/ 6638925 h 11444836"/>
              <a:gd name="connsiteX4" fmla="*/ 0 w 17143471"/>
              <a:gd name="connsiteY4" fmla="*/ 11444836 h 11444836"/>
              <a:gd name="connsiteX5" fmla="*/ 8304271 w 17143471"/>
              <a:gd name="connsiteY5" fmla="*/ 0 h 11444836"/>
              <a:gd name="connsiteX0" fmla="*/ 32503 w 17143471"/>
              <a:gd name="connsiteY0" fmla="*/ 0 h 11430272"/>
              <a:gd name="connsiteX1" fmla="*/ 11971396 w 17143471"/>
              <a:gd name="connsiteY1" fmla="*/ 4487 h 11430272"/>
              <a:gd name="connsiteX2" fmla="*/ 17133946 w 17143471"/>
              <a:gd name="connsiteY2" fmla="*/ 4119286 h 11430272"/>
              <a:gd name="connsiteX3" fmla="*/ 17143471 w 17143471"/>
              <a:gd name="connsiteY3" fmla="*/ 6624361 h 11430272"/>
              <a:gd name="connsiteX4" fmla="*/ 0 w 17143471"/>
              <a:gd name="connsiteY4" fmla="*/ 11430272 h 11430272"/>
              <a:gd name="connsiteX5" fmla="*/ 32503 w 17143471"/>
              <a:gd name="connsiteY5" fmla="*/ 0 h 11430272"/>
              <a:gd name="connsiteX0" fmla="*/ 32503 w 17133972"/>
              <a:gd name="connsiteY0" fmla="*/ 0 h 11444836"/>
              <a:gd name="connsiteX1" fmla="*/ 11971396 w 17133972"/>
              <a:gd name="connsiteY1" fmla="*/ 4487 h 11444836"/>
              <a:gd name="connsiteX2" fmla="*/ 17133946 w 17133972"/>
              <a:gd name="connsiteY2" fmla="*/ 4119286 h 11444836"/>
              <a:gd name="connsiteX3" fmla="*/ 17127220 w 17133972"/>
              <a:gd name="connsiteY3" fmla="*/ 11444836 h 11444836"/>
              <a:gd name="connsiteX4" fmla="*/ 0 w 17133972"/>
              <a:gd name="connsiteY4" fmla="*/ 11430272 h 11444836"/>
              <a:gd name="connsiteX5" fmla="*/ 32503 w 17133972"/>
              <a:gd name="connsiteY5" fmla="*/ 0 h 11444836"/>
              <a:gd name="connsiteX0" fmla="*/ 32503 w 17133974"/>
              <a:gd name="connsiteY0" fmla="*/ 0 h 11444836"/>
              <a:gd name="connsiteX1" fmla="*/ 11971396 w 17133974"/>
              <a:gd name="connsiteY1" fmla="*/ 4487 h 11444836"/>
              <a:gd name="connsiteX2" fmla="*/ 17133947 w 17133974"/>
              <a:gd name="connsiteY2" fmla="*/ 3012469 h 11444836"/>
              <a:gd name="connsiteX3" fmla="*/ 17127220 w 17133974"/>
              <a:gd name="connsiteY3" fmla="*/ 11444836 h 11444836"/>
              <a:gd name="connsiteX4" fmla="*/ 0 w 17133974"/>
              <a:gd name="connsiteY4" fmla="*/ 11430272 h 11444836"/>
              <a:gd name="connsiteX5" fmla="*/ 32503 w 17133974"/>
              <a:gd name="connsiteY5" fmla="*/ 0 h 11444836"/>
              <a:gd name="connsiteX0" fmla="*/ 32503 w 17133999"/>
              <a:gd name="connsiteY0" fmla="*/ 24640 h 11469476"/>
              <a:gd name="connsiteX1" fmla="*/ 13125221 w 17133999"/>
              <a:gd name="connsiteY1" fmla="*/ 0 h 11469476"/>
              <a:gd name="connsiteX2" fmla="*/ 17133947 w 17133999"/>
              <a:gd name="connsiteY2" fmla="*/ 3037109 h 11469476"/>
              <a:gd name="connsiteX3" fmla="*/ 17127220 w 17133999"/>
              <a:gd name="connsiteY3" fmla="*/ 11469476 h 11469476"/>
              <a:gd name="connsiteX4" fmla="*/ 0 w 17133999"/>
              <a:gd name="connsiteY4" fmla="*/ 11454912 h 11469476"/>
              <a:gd name="connsiteX5" fmla="*/ 32503 w 17133999"/>
              <a:gd name="connsiteY5" fmla="*/ 24640 h 11469476"/>
              <a:gd name="connsiteX0" fmla="*/ 32503 w 17133999"/>
              <a:gd name="connsiteY0" fmla="*/ 0 h 11444836"/>
              <a:gd name="connsiteX1" fmla="*/ 13125221 w 17133999"/>
              <a:gd name="connsiteY1" fmla="*/ 4486 h 11444836"/>
              <a:gd name="connsiteX2" fmla="*/ 17133947 w 17133999"/>
              <a:gd name="connsiteY2" fmla="*/ 3012469 h 11444836"/>
              <a:gd name="connsiteX3" fmla="*/ 17127220 w 17133999"/>
              <a:gd name="connsiteY3" fmla="*/ 11444836 h 11444836"/>
              <a:gd name="connsiteX4" fmla="*/ 0 w 17133999"/>
              <a:gd name="connsiteY4" fmla="*/ 11430272 h 11444836"/>
              <a:gd name="connsiteX5" fmla="*/ 32503 w 17133999"/>
              <a:gd name="connsiteY5" fmla="*/ 0 h 11444836"/>
              <a:gd name="connsiteX0" fmla="*/ 32503 w 17133984"/>
              <a:gd name="connsiteY0" fmla="*/ 0 h 11444836"/>
              <a:gd name="connsiteX1" fmla="*/ 13125221 w 17133984"/>
              <a:gd name="connsiteY1" fmla="*/ 4486 h 11444836"/>
              <a:gd name="connsiteX2" fmla="*/ 17133947 w 17133984"/>
              <a:gd name="connsiteY2" fmla="*/ 3012469 h 11444836"/>
              <a:gd name="connsiteX3" fmla="*/ 17127220 w 17133984"/>
              <a:gd name="connsiteY3" fmla="*/ 11444836 h 11444836"/>
              <a:gd name="connsiteX4" fmla="*/ 0 w 17133984"/>
              <a:gd name="connsiteY4" fmla="*/ 11430272 h 11444836"/>
              <a:gd name="connsiteX5" fmla="*/ 32503 w 17133984"/>
              <a:gd name="connsiteY5" fmla="*/ 0 h 11444836"/>
              <a:gd name="connsiteX0" fmla="*/ 32503 w 17133948"/>
              <a:gd name="connsiteY0" fmla="*/ 0 h 11444836"/>
              <a:gd name="connsiteX1" fmla="*/ 13125221 w 17133948"/>
              <a:gd name="connsiteY1" fmla="*/ 4486 h 11444836"/>
              <a:gd name="connsiteX2" fmla="*/ 17133947 w 17133948"/>
              <a:gd name="connsiteY2" fmla="*/ 3012469 h 11444836"/>
              <a:gd name="connsiteX3" fmla="*/ 17127220 w 17133948"/>
              <a:gd name="connsiteY3" fmla="*/ 11444836 h 11444836"/>
              <a:gd name="connsiteX4" fmla="*/ 0 w 17133948"/>
              <a:gd name="connsiteY4" fmla="*/ 11430272 h 11444836"/>
              <a:gd name="connsiteX5" fmla="*/ 32503 w 17133948"/>
              <a:gd name="connsiteY5" fmla="*/ 0 h 114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3948" h="11444836">
                <a:moveTo>
                  <a:pt x="32503" y="0"/>
                </a:moveTo>
                <a:lnTo>
                  <a:pt x="13125221" y="4486"/>
                </a:lnTo>
                <a:cubicBezTo>
                  <a:pt x="15345212" y="-16704"/>
                  <a:pt x="17127220" y="1464794"/>
                  <a:pt x="17133947" y="3012469"/>
                </a:cubicBezTo>
                <a:cubicBezTo>
                  <a:pt x="17131705" y="5823258"/>
                  <a:pt x="17129462" y="8634047"/>
                  <a:pt x="17127220" y="11444836"/>
                </a:cubicBezTo>
                <a:lnTo>
                  <a:pt x="0" y="11430272"/>
                </a:lnTo>
                <a:cubicBezTo>
                  <a:pt x="10834" y="7620181"/>
                  <a:pt x="21669" y="3810091"/>
                  <a:pt x="325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6156046"/>
            <a:ext cx="2133600" cy="701954"/>
          </a:xfrm>
          <a:prstGeom prst="rect">
            <a:avLst/>
          </a:prstGeom>
        </p:spPr>
      </p:pic>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E3060-2180-41C3-91CE-023801077C3B}"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10" name="TextBox 9"/>
          <p:cNvSpPr txBox="1"/>
          <p:nvPr userDrawn="1"/>
        </p:nvSpPr>
        <p:spPr>
          <a:xfrm>
            <a:off x="8534400" y="6336268"/>
            <a:ext cx="457176" cy="369332"/>
          </a:xfrm>
          <a:prstGeom prst="rect">
            <a:avLst/>
          </a:prstGeom>
          <a:noFill/>
        </p:spPr>
        <p:txBody>
          <a:bodyPr wrap="square" rtlCol="0">
            <a:spAutoFit/>
          </a:bodyPr>
          <a:lstStyle/>
          <a:p>
            <a:fld id="{392D9293-7378-4473-89C7-CA5342781C0A}" type="slidenum">
              <a:rPr lang="en-US" smtClean="0"/>
              <a:t>‹#›</a:t>
            </a:fld>
            <a:endParaRPr lang="en-US" dirty="0"/>
          </a:p>
        </p:txBody>
      </p:sp>
      <p:sp>
        <p:nvSpPr>
          <p:cNvPr id="12" name="Title 1"/>
          <p:cNvSpPr>
            <a:spLocks noGrp="1"/>
          </p:cNvSpPr>
          <p:nvPr>
            <p:ph type="title"/>
          </p:nvPr>
        </p:nvSpPr>
        <p:spPr>
          <a:xfrm>
            <a:off x="1828800" y="4800600"/>
            <a:ext cx="5410200" cy="533400"/>
          </a:xfrm>
          <a:prstGeom prst="rect">
            <a:avLst/>
          </a:prstGeom>
        </p:spPr>
        <p:txBody>
          <a:bodyPr>
            <a:normAutofit/>
          </a:bodyPr>
          <a:lstStyle>
            <a:lvl1pPr algn="l">
              <a:defRPr sz="2800" b="1">
                <a:solidFill>
                  <a:schemeClr val="tx2"/>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3255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46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11"/>
          <p:cNvSpPr/>
          <p:nvPr userDrawn="1"/>
        </p:nvSpPr>
        <p:spPr>
          <a:xfrm flipH="1" flipV="1">
            <a:off x="-7990" y="-19050"/>
            <a:ext cx="9151987" cy="6877050"/>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330514 w 8840614"/>
              <a:gd name="connsiteY3" fmla="*/ 6629704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426989 w 8840614"/>
              <a:gd name="connsiteY3" fmla="*/ 6629704 h 6638925"/>
              <a:gd name="connsiteX4" fmla="*/ 0 w 8840614"/>
              <a:gd name="connsiteY4" fmla="*/ 6638925 h 6638925"/>
              <a:gd name="connsiteX5" fmla="*/ 0 w 8840614"/>
              <a:gd name="connsiteY5" fmla="*/ 0 h 6638925"/>
              <a:gd name="connsiteX0" fmla="*/ 0 w 8654409"/>
              <a:gd name="connsiteY0" fmla="*/ 342499 h 6981424"/>
              <a:gd name="connsiteX1" fmla="*/ 7928882 w 8654409"/>
              <a:gd name="connsiteY1" fmla="*/ 436990 h 6981424"/>
              <a:gd name="connsiteX2" fmla="*/ 8287002 w 8654409"/>
              <a:gd name="connsiteY2" fmla="*/ 5994417 h 6981424"/>
              <a:gd name="connsiteX3" fmla="*/ 8426989 w 8654409"/>
              <a:gd name="connsiteY3" fmla="*/ 6972203 h 6981424"/>
              <a:gd name="connsiteX4" fmla="*/ 0 w 8654409"/>
              <a:gd name="connsiteY4" fmla="*/ 6981424 h 6981424"/>
              <a:gd name="connsiteX5" fmla="*/ 0 w 8654409"/>
              <a:gd name="connsiteY5" fmla="*/ 342499 h 6981424"/>
              <a:gd name="connsiteX0" fmla="*/ 0 w 8426989"/>
              <a:gd name="connsiteY0" fmla="*/ 122249 h 6761174"/>
              <a:gd name="connsiteX1" fmla="*/ 7928882 w 8426989"/>
              <a:gd name="connsiteY1" fmla="*/ 216740 h 6761174"/>
              <a:gd name="connsiteX2" fmla="*/ 8287002 w 8426989"/>
              <a:gd name="connsiteY2" fmla="*/ 5774167 h 6761174"/>
              <a:gd name="connsiteX3" fmla="*/ 8426989 w 8426989"/>
              <a:gd name="connsiteY3" fmla="*/ 6751953 h 6761174"/>
              <a:gd name="connsiteX4" fmla="*/ 0 w 8426989"/>
              <a:gd name="connsiteY4" fmla="*/ 6761174 h 6761174"/>
              <a:gd name="connsiteX5" fmla="*/ 0 w 8426989"/>
              <a:gd name="connsiteY5" fmla="*/ 122249 h 6761174"/>
              <a:gd name="connsiteX0" fmla="*/ 0 w 8426989"/>
              <a:gd name="connsiteY0" fmla="*/ 168194 h 6807119"/>
              <a:gd name="connsiteX1" fmla="*/ 8411257 w 8426989"/>
              <a:gd name="connsiteY1" fmla="*/ 198140 h 6807119"/>
              <a:gd name="connsiteX2" fmla="*/ 8287002 w 8426989"/>
              <a:gd name="connsiteY2" fmla="*/ 5820112 h 6807119"/>
              <a:gd name="connsiteX3" fmla="*/ 8426989 w 8426989"/>
              <a:gd name="connsiteY3" fmla="*/ 6797898 h 6807119"/>
              <a:gd name="connsiteX4" fmla="*/ 0 w 8426989"/>
              <a:gd name="connsiteY4" fmla="*/ 6807119 h 6807119"/>
              <a:gd name="connsiteX5" fmla="*/ 0 w 8426989"/>
              <a:gd name="connsiteY5" fmla="*/ 168194 h 6807119"/>
              <a:gd name="connsiteX0" fmla="*/ 0 w 8426989"/>
              <a:gd name="connsiteY0" fmla="*/ 86243 h 6725168"/>
              <a:gd name="connsiteX1" fmla="*/ 8411257 w 8426989"/>
              <a:gd name="connsiteY1" fmla="*/ 116189 h 6725168"/>
              <a:gd name="connsiteX2" fmla="*/ 8287002 w 8426989"/>
              <a:gd name="connsiteY2" fmla="*/ 5738161 h 6725168"/>
              <a:gd name="connsiteX3" fmla="*/ 8426989 w 8426989"/>
              <a:gd name="connsiteY3" fmla="*/ 6715947 h 6725168"/>
              <a:gd name="connsiteX4" fmla="*/ 0 w 8426989"/>
              <a:gd name="connsiteY4" fmla="*/ 6725168 h 6725168"/>
              <a:gd name="connsiteX5" fmla="*/ 0 w 8426989"/>
              <a:gd name="connsiteY5" fmla="*/ 86243 h 6725168"/>
              <a:gd name="connsiteX0" fmla="*/ 0 w 9041844"/>
              <a:gd name="connsiteY0" fmla="*/ 386753 h 7025678"/>
              <a:gd name="connsiteX1" fmla="*/ 8411257 w 9041844"/>
              <a:gd name="connsiteY1" fmla="*/ 416699 h 7025678"/>
              <a:gd name="connsiteX2" fmla="*/ 8427330 w 9041844"/>
              <a:gd name="connsiteY2" fmla="*/ 6001788 h 7025678"/>
              <a:gd name="connsiteX3" fmla="*/ 8426989 w 9041844"/>
              <a:gd name="connsiteY3" fmla="*/ 7016457 h 7025678"/>
              <a:gd name="connsiteX4" fmla="*/ 0 w 9041844"/>
              <a:gd name="connsiteY4" fmla="*/ 7025678 h 7025678"/>
              <a:gd name="connsiteX5" fmla="*/ 0 w 9041844"/>
              <a:gd name="connsiteY5" fmla="*/ 386753 h 7025678"/>
              <a:gd name="connsiteX0" fmla="*/ 0 w 8429536"/>
              <a:gd name="connsiteY0" fmla="*/ 583460 h 7222385"/>
              <a:gd name="connsiteX1" fmla="*/ 8411257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583460 h 7222385"/>
              <a:gd name="connsiteX1" fmla="*/ 8411258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0 h 6638925"/>
              <a:gd name="connsiteX1" fmla="*/ 8411258 w 8429536"/>
              <a:gd name="connsiteY1" fmla="*/ 29946 h 6638925"/>
              <a:gd name="connsiteX2" fmla="*/ 8427330 w 8429536"/>
              <a:gd name="connsiteY2" fmla="*/ 5615035 h 6638925"/>
              <a:gd name="connsiteX3" fmla="*/ 8426989 w 8429536"/>
              <a:gd name="connsiteY3" fmla="*/ 6629704 h 6638925"/>
              <a:gd name="connsiteX4" fmla="*/ 0 w 8429536"/>
              <a:gd name="connsiteY4" fmla="*/ 6638925 h 6638925"/>
              <a:gd name="connsiteX5" fmla="*/ 0 w 8429536"/>
              <a:gd name="connsiteY5"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037819"/>
              <a:gd name="connsiteY0" fmla="*/ 0 h 6638925"/>
              <a:gd name="connsiteX1" fmla="*/ 8411258 w 9037819"/>
              <a:gd name="connsiteY1" fmla="*/ 29946 h 6638925"/>
              <a:gd name="connsiteX2" fmla="*/ 8426989 w 9037819"/>
              <a:gd name="connsiteY2" fmla="*/ 6629704 h 6638925"/>
              <a:gd name="connsiteX3" fmla="*/ 0 w 9037819"/>
              <a:gd name="connsiteY3" fmla="*/ 6638925 h 6638925"/>
              <a:gd name="connsiteX4" fmla="*/ 0 w 9037819"/>
              <a:gd name="connsiteY4" fmla="*/ 0 h 6638925"/>
              <a:gd name="connsiteX0" fmla="*/ 0 w 8426989"/>
              <a:gd name="connsiteY0" fmla="*/ 0 h 6638925"/>
              <a:gd name="connsiteX1" fmla="*/ 8411258 w 8426989"/>
              <a:gd name="connsiteY1" fmla="*/ 29946 h 6638925"/>
              <a:gd name="connsiteX2" fmla="*/ 8426989 w 8426989"/>
              <a:gd name="connsiteY2" fmla="*/ 6629704 h 6638925"/>
              <a:gd name="connsiteX3" fmla="*/ 0 w 8426989"/>
              <a:gd name="connsiteY3" fmla="*/ 6638925 h 6638925"/>
              <a:gd name="connsiteX4" fmla="*/ 0 w 8426989"/>
              <a:gd name="connsiteY4" fmla="*/ 0 h 6638925"/>
              <a:gd name="connsiteX0" fmla="*/ 0 w 8426989"/>
              <a:gd name="connsiteY0" fmla="*/ 0 h 6657366"/>
              <a:gd name="connsiteX1" fmla="*/ 8411258 w 8426989"/>
              <a:gd name="connsiteY1" fmla="*/ 29946 h 6657366"/>
              <a:gd name="connsiteX2" fmla="*/ 8426989 w 8426989"/>
              <a:gd name="connsiteY2" fmla="*/ 6657366 h 6657366"/>
              <a:gd name="connsiteX3" fmla="*/ 0 w 8426989"/>
              <a:gd name="connsiteY3" fmla="*/ 6638925 h 6657366"/>
              <a:gd name="connsiteX4" fmla="*/ 0 w 8426989"/>
              <a:gd name="connsiteY4" fmla="*/ 0 h 665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989" h="6657366">
                <a:moveTo>
                  <a:pt x="0" y="0"/>
                </a:moveTo>
                <a:lnTo>
                  <a:pt x="8411258" y="29946"/>
                </a:lnTo>
                <a:cubicBezTo>
                  <a:pt x="8419123" y="3329825"/>
                  <a:pt x="8419123" y="3357487"/>
                  <a:pt x="8426989" y="6657366"/>
                </a:cubicBezTo>
                <a:lnTo>
                  <a:pt x="0" y="663892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1"/>
          <p:cNvSpPr/>
          <p:nvPr userDrawn="1"/>
        </p:nvSpPr>
        <p:spPr>
          <a:xfrm>
            <a:off x="0" y="142874"/>
            <a:ext cx="8991600" cy="6715126"/>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0" h="6638925">
                <a:moveTo>
                  <a:pt x="0" y="0"/>
                </a:moveTo>
                <a:lnTo>
                  <a:pt x="3667125" y="19051"/>
                </a:lnTo>
                <a:cubicBezTo>
                  <a:pt x="6407150" y="26988"/>
                  <a:pt x="8839200" y="2411413"/>
                  <a:pt x="8829675" y="4133850"/>
                </a:cubicBezTo>
                <a:lnTo>
                  <a:pt x="8839200" y="6638925"/>
                </a:lnTo>
                <a:lnTo>
                  <a:pt x="0" y="66389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533400"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2FE3060-2180-41C3-91CE-023801077C3B}" type="datetimeFigureOut">
              <a:rPr lang="en-US" smtClean="0"/>
              <a:t>2/2/2023</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6156046"/>
            <a:ext cx="2133600" cy="701954"/>
          </a:xfrm>
          <a:prstGeom prst="rect">
            <a:avLst/>
          </a:prstGeom>
        </p:spPr>
      </p:pic>
      <p:sp>
        <p:nvSpPr>
          <p:cNvPr id="12" name="Title 1"/>
          <p:cNvSpPr>
            <a:spLocks noGrp="1"/>
          </p:cNvSpPr>
          <p:nvPr>
            <p:ph type="ctrTitle" hasCustomPrompt="1"/>
          </p:nvPr>
        </p:nvSpPr>
        <p:spPr>
          <a:xfrm>
            <a:off x="533400" y="4419600"/>
            <a:ext cx="7772400" cy="1470025"/>
          </a:xfrm>
          <a:prstGeom prst="rect">
            <a:avLst/>
          </a:prstGeom>
        </p:spPr>
        <p:txBody>
          <a:bodyPr>
            <a:normAutofit/>
          </a:bodyPr>
          <a:lstStyle>
            <a:lvl1pPr algn="l">
              <a:defRPr sz="3400" b="1">
                <a:solidFill>
                  <a:schemeClr val="bg2">
                    <a:lumMod val="50000"/>
                  </a:schemeClr>
                </a:solidFill>
                <a:latin typeface="Trebuchet MS" panose="020B0603020202020204" pitchFamily="34" charset="0"/>
              </a:defRPr>
            </a:lvl1pPr>
          </a:lstStyle>
          <a:p>
            <a:r>
              <a:rPr lang="en-US" dirty="0"/>
              <a:t>Click to edit Master section style</a:t>
            </a:r>
          </a:p>
        </p:txBody>
      </p:sp>
      <p:sp>
        <p:nvSpPr>
          <p:cNvPr id="13" name="Rectangle 11"/>
          <p:cNvSpPr/>
          <p:nvPr userDrawn="1"/>
        </p:nvSpPr>
        <p:spPr>
          <a:xfrm>
            <a:off x="-55811" y="6019801"/>
            <a:ext cx="5846968" cy="846745"/>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1746137 w 8870676"/>
              <a:gd name="connsiteY0" fmla="*/ 341816 h 6980741"/>
              <a:gd name="connsiteX1" fmla="*/ 7928882 w 8870676"/>
              <a:gd name="connsiteY1" fmla="*/ 436307 h 6980741"/>
              <a:gd name="connsiteX2" fmla="*/ 8839540 w 8870676"/>
              <a:gd name="connsiteY2" fmla="*/ 5984513 h 6980741"/>
              <a:gd name="connsiteX3" fmla="*/ 8839200 w 8870676"/>
              <a:gd name="connsiteY3" fmla="*/ 6980741 h 6980741"/>
              <a:gd name="connsiteX4" fmla="*/ 0 w 8870676"/>
              <a:gd name="connsiteY4" fmla="*/ 6980741 h 6980741"/>
              <a:gd name="connsiteX5" fmla="*/ 1746137 w 8870676"/>
              <a:gd name="connsiteY5" fmla="*/ 341816 h 6980741"/>
              <a:gd name="connsiteX0" fmla="*/ 69057 w 7193596"/>
              <a:gd name="connsiteY0" fmla="*/ 341816 h 6980741"/>
              <a:gd name="connsiteX1" fmla="*/ 6251802 w 7193596"/>
              <a:gd name="connsiteY1" fmla="*/ 436307 h 6980741"/>
              <a:gd name="connsiteX2" fmla="*/ 7162460 w 7193596"/>
              <a:gd name="connsiteY2" fmla="*/ 5984513 h 6980741"/>
              <a:gd name="connsiteX3" fmla="*/ 7162120 w 7193596"/>
              <a:gd name="connsiteY3" fmla="*/ 6980741 h 6980741"/>
              <a:gd name="connsiteX4" fmla="*/ 0 w 7193596"/>
              <a:gd name="connsiteY4" fmla="*/ 6905299 h 6980741"/>
              <a:gd name="connsiteX5" fmla="*/ 69057 w 7193596"/>
              <a:gd name="connsiteY5" fmla="*/ 341816 h 6980741"/>
              <a:gd name="connsiteX0" fmla="*/ 29597 w 7194953"/>
              <a:gd name="connsiteY0" fmla="*/ 341816 h 6980741"/>
              <a:gd name="connsiteX1" fmla="*/ 6251802 w 7194953"/>
              <a:gd name="connsiteY1" fmla="*/ 436307 h 6980741"/>
              <a:gd name="connsiteX2" fmla="*/ 7162460 w 7194953"/>
              <a:gd name="connsiteY2" fmla="*/ 5984513 h 6980741"/>
              <a:gd name="connsiteX3" fmla="*/ 7162120 w 7194953"/>
              <a:gd name="connsiteY3" fmla="*/ 6980741 h 6980741"/>
              <a:gd name="connsiteX4" fmla="*/ 0 w 7194953"/>
              <a:gd name="connsiteY4" fmla="*/ 6905299 h 6980741"/>
              <a:gd name="connsiteX5" fmla="*/ 29597 w 7194953"/>
              <a:gd name="connsiteY5" fmla="*/ 341816 h 6980741"/>
              <a:gd name="connsiteX0" fmla="*/ 19732 w 7185088"/>
              <a:gd name="connsiteY0" fmla="*/ 341816 h 6980741"/>
              <a:gd name="connsiteX1" fmla="*/ 6241937 w 7185088"/>
              <a:gd name="connsiteY1" fmla="*/ 436307 h 6980741"/>
              <a:gd name="connsiteX2" fmla="*/ 7152595 w 7185088"/>
              <a:gd name="connsiteY2" fmla="*/ 5984513 h 6980741"/>
              <a:gd name="connsiteX3" fmla="*/ 7152255 w 7185088"/>
              <a:gd name="connsiteY3" fmla="*/ 6980741 h 6980741"/>
              <a:gd name="connsiteX4" fmla="*/ 0 w 7185088"/>
              <a:gd name="connsiteY4" fmla="*/ 6905299 h 6980741"/>
              <a:gd name="connsiteX5" fmla="*/ 19732 w 7185088"/>
              <a:gd name="connsiteY5" fmla="*/ 341816 h 6980741"/>
              <a:gd name="connsiteX0" fmla="*/ 19732 w 7187169"/>
              <a:gd name="connsiteY0" fmla="*/ 0 h 6638925"/>
              <a:gd name="connsiteX1" fmla="*/ 6241937 w 7187169"/>
              <a:gd name="connsiteY1" fmla="*/ 94491 h 6638925"/>
              <a:gd name="connsiteX2" fmla="*/ 7152595 w 7187169"/>
              <a:gd name="connsiteY2" fmla="*/ 5642697 h 6638925"/>
              <a:gd name="connsiteX3" fmla="*/ 7152255 w 7187169"/>
              <a:gd name="connsiteY3" fmla="*/ 6638925 h 6638925"/>
              <a:gd name="connsiteX4" fmla="*/ 0 w 7187169"/>
              <a:gd name="connsiteY4" fmla="*/ 6563483 h 6638925"/>
              <a:gd name="connsiteX5" fmla="*/ 19732 w 7187169"/>
              <a:gd name="connsiteY5" fmla="*/ 0 h 6638925"/>
              <a:gd name="connsiteX0" fmla="*/ 19732 w 7153362"/>
              <a:gd name="connsiteY0" fmla="*/ 0 h 6638925"/>
              <a:gd name="connsiteX1" fmla="*/ 6241937 w 7153362"/>
              <a:gd name="connsiteY1" fmla="*/ 94491 h 6638925"/>
              <a:gd name="connsiteX2" fmla="*/ 7152595 w 7153362"/>
              <a:gd name="connsiteY2" fmla="*/ 5642697 h 6638925"/>
              <a:gd name="connsiteX3" fmla="*/ 7152255 w 7153362"/>
              <a:gd name="connsiteY3" fmla="*/ 6638925 h 6638925"/>
              <a:gd name="connsiteX4" fmla="*/ 0 w 7153362"/>
              <a:gd name="connsiteY4" fmla="*/ 6563483 h 6638925"/>
              <a:gd name="connsiteX5" fmla="*/ 19732 w 7153362"/>
              <a:gd name="connsiteY5" fmla="*/ 0 h 6638925"/>
              <a:gd name="connsiteX0" fmla="*/ 0 w 7133630"/>
              <a:gd name="connsiteY0" fmla="*/ 0 h 6698851"/>
              <a:gd name="connsiteX1" fmla="*/ 6222205 w 7133630"/>
              <a:gd name="connsiteY1" fmla="*/ 94491 h 6698851"/>
              <a:gd name="connsiteX2" fmla="*/ 7132863 w 7133630"/>
              <a:gd name="connsiteY2" fmla="*/ 5642697 h 6698851"/>
              <a:gd name="connsiteX3" fmla="*/ 7132523 w 7133630"/>
              <a:gd name="connsiteY3" fmla="*/ 6638925 h 6698851"/>
              <a:gd name="connsiteX4" fmla="*/ 15673 w 7133630"/>
              <a:gd name="connsiteY4" fmla="*/ 6698851 h 6698851"/>
              <a:gd name="connsiteX5" fmla="*/ 0 w 7133630"/>
              <a:gd name="connsiteY5" fmla="*/ 0 h 6698851"/>
              <a:gd name="connsiteX0" fmla="*/ 0 w 7133630"/>
              <a:gd name="connsiteY0" fmla="*/ 0 h 6706613"/>
              <a:gd name="connsiteX1" fmla="*/ 6222205 w 7133630"/>
              <a:gd name="connsiteY1" fmla="*/ 94491 h 6706613"/>
              <a:gd name="connsiteX2" fmla="*/ 7132863 w 7133630"/>
              <a:gd name="connsiteY2" fmla="*/ 5642697 h 6706613"/>
              <a:gd name="connsiteX3" fmla="*/ 7132523 w 7133630"/>
              <a:gd name="connsiteY3" fmla="*/ 6706613 h 6706613"/>
              <a:gd name="connsiteX4" fmla="*/ 15673 w 7133630"/>
              <a:gd name="connsiteY4" fmla="*/ 6698851 h 6706613"/>
              <a:gd name="connsiteX5" fmla="*/ 0 w 7133630"/>
              <a:gd name="connsiteY5" fmla="*/ 0 h 6706613"/>
              <a:gd name="connsiteX0" fmla="*/ 1126107 w 7122383"/>
              <a:gd name="connsiteY0" fmla="*/ 341816 h 7048429"/>
              <a:gd name="connsiteX1" fmla="*/ 6206532 w 7122383"/>
              <a:gd name="connsiteY1" fmla="*/ 436307 h 7048429"/>
              <a:gd name="connsiteX2" fmla="*/ 7117190 w 7122383"/>
              <a:gd name="connsiteY2" fmla="*/ 5984513 h 7048429"/>
              <a:gd name="connsiteX3" fmla="*/ 7116850 w 7122383"/>
              <a:gd name="connsiteY3" fmla="*/ 7048429 h 7048429"/>
              <a:gd name="connsiteX4" fmla="*/ 0 w 7122383"/>
              <a:gd name="connsiteY4" fmla="*/ 7040667 h 7048429"/>
              <a:gd name="connsiteX5" fmla="*/ 1126107 w 7122383"/>
              <a:gd name="connsiteY5" fmla="*/ 341816 h 7048429"/>
              <a:gd name="connsiteX0" fmla="*/ 63987 w 6060264"/>
              <a:gd name="connsiteY0" fmla="*/ 341816 h 7048429"/>
              <a:gd name="connsiteX1" fmla="*/ 5144412 w 6060264"/>
              <a:gd name="connsiteY1" fmla="*/ 436307 h 7048429"/>
              <a:gd name="connsiteX2" fmla="*/ 6055070 w 6060264"/>
              <a:gd name="connsiteY2" fmla="*/ 5984513 h 7048429"/>
              <a:gd name="connsiteX3" fmla="*/ 6054730 w 6060264"/>
              <a:gd name="connsiteY3" fmla="*/ 7048429 h 7048429"/>
              <a:gd name="connsiteX4" fmla="*/ 0 w 6060264"/>
              <a:gd name="connsiteY4" fmla="*/ 7040667 h 7048429"/>
              <a:gd name="connsiteX5" fmla="*/ 63987 w 6060264"/>
              <a:gd name="connsiteY5" fmla="*/ 341816 h 7048429"/>
              <a:gd name="connsiteX0" fmla="*/ 19732 w 6060812"/>
              <a:gd name="connsiteY0" fmla="*/ 341816 h 7048429"/>
              <a:gd name="connsiteX1" fmla="*/ 5144412 w 6060812"/>
              <a:gd name="connsiteY1" fmla="*/ 436307 h 7048429"/>
              <a:gd name="connsiteX2" fmla="*/ 6055070 w 6060812"/>
              <a:gd name="connsiteY2" fmla="*/ 5984513 h 7048429"/>
              <a:gd name="connsiteX3" fmla="*/ 6054730 w 6060812"/>
              <a:gd name="connsiteY3" fmla="*/ 7048429 h 7048429"/>
              <a:gd name="connsiteX4" fmla="*/ 0 w 6060812"/>
              <a:gd name="connsiteY4" fmla="*/ 7040667 h 7048429"/>
              <a:gd name="connsiteX5" fmla="*/ 19732 w 6060812"/>
              <a:gd name="connsiteY5" fmla="*/ 341816 h 7048429"/>
              <a:gd name="connsiteX0" fmla="*/ 19732 w 6061525"/>
              <a:gd name="connsiteY0" fmla="*/ 0 h 6706613"/>
              <a:gd name="connsiteX1" fmla="*/ 5144412 w 6061525"/>
              <a:gd name="connsiteY1" fmla="*/ 94491 h 6706613"/>
              <a:gd name="connsiteX2" fmla="*/ 6055070 w 6061525"/>
              <a:gd name="connsiteY2" fmla="*/ 5642697 h 6706613"/>
              <a:gd name="connsiteX3" fmla="*/ 6054730 w 6061525"/>
              <a:gd name="connsiteY3" fmla="*/ 6706613 h 6706613"/>
              <a:gd name="connsiteX4" fmla="*/ 0 w 6061525"/>
              <a:gd name="connsiteY4" fmla="*/ 6698851 h 6706613"/>
              <a:gd name="connsiteX5" fmla="*/ 19732 w 6061525"/>
              <a:gd name="connsiteY5" fmla="*/ 0 h 6706613"/>
              <a:gd name="connsiteX0" fmla="*/ 19732 w 6055790"/>
              <a:gd name="connsiteY0" fmla="*/ 0 h 6706613"/>
              <a:gd name="connsiteX1" fmla="*/ 5144412 w 6055790"/>
              <a:gd name="connsiteY1" fmla="*/ 94491 h 6706613"/>
              <a:gd name="connsiteX2" fmla="*/ 6055070 w 6055790"/>
              <a:gd name="connsiteY2" fmla="*/ 5642697 h 6706613"/>
              <a:gd name="connsiteX3" fmla="*/ 6054730 w 6055790"/>
              <a:gd name="connsiteY3" fmla="*/ 6706613 h 6706613"/>
              <a:gd name="connsiteX4" fmla="*/ 0 w 6055790"/>
              <a:gd name="connsiteY4" fmla="*/ 6698851 h 6706613"/>
              <a:gd name="connsiteX5" fmla="*/ 19732 w 6055790"/>
              <a:gd name="connsiteY5" fmla="*/ 0 h 67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5790" h="6706613">
                <a:moveTo>
                  <a:pt x="19732" y="0"/>
                </a:moveTo>
                <a:cubicBezTo>
                  <a:pt x="1727959" y="31497"/>
                  <a:pt x="4297839" y="33963"/>
                  <a:pt x="5144412" y="94491"/>
                </a:cubicBezTo>
                <a:cubicBezTo>
                  <a:pt x="5990985" y="155019"/>
                  <a:pt x="6064595" y="3920260"/>
                  <a:pt x="6055070" y="5642697"/>
                </a:cubicBezTo>
                <a:cubicBezTo>
                  <a:pt x="6054957" y="5974773"/>
                  <a:pt x="6054843" y="6374537"/>
                  <a:pt x="6054730" y="6706613"/>
                </a:cubicBezTo>
                <a:lnTo>
                  <a:pt x="0" y="6698851"/>
                </a:lnTo>
                <a:cubicBezTo>
                  <a:pt x="0" y="4485876"/>
                  <a:pt x="19732" y="2212975"/>
                  <a:pt x="1973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9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Rectangle 11"/>
          <p:cNvSpPr/>
          <p:nvPr userDrawn="1"/>
        </p:nvSpPr>
        <p:spPr>
          <a:xfrm flipH="1" flipV="1">
            <a:off x="-7990" y="-19050"/>
            <a:ext cx="9151987" cy="6877050"/>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330514 w 8840614"/>
              <a:gd name="connsiteY3" fmla="*/ 6629704 h 6638925"/>
              <a:gd name="connsiteX4" fmla="*/ 0 w 8840614"/>
              <a:gd name="connsiteY4" fmla="*/ 6638925 h 6638925"/>
              <a:gd name="connsiteX5" fmla="*/ 0 w 8840614"/>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426989 w 8840614"/>
              <a:gd name="connsiteY3" fmla="*/ 6629704 h 6638925"/>
              <a:gd name="connsiteX4" fmla="*/ 0 w 8840614"/>
              <a:gd name="connsiteY4" fmla="*/ 6638925 h 6638925"/>
              <a:gd name="connsiteX5" fmla="*/ 0 w 8840614"/>
              <a:gd name="connsiteY5" fmla="*/ 0 h 6638925"/>
              <a:gd name="connsiteX0" fmla="*/ 0 w 8654409"/>
              <a:gd name="connsiteY0" fmla="*/ 342499 h 6981424"/>
              <a:gd name="connsiteX1" fmla="*/ 7928882 w 8654409"/>
              <a:gd name="connsiteY1" fmla="*/ 436990 h 6981424"/>
              <a:gd name="connsiteX2" fmla="*/ 8287002 w 8654409"/>
              <a:gd name="connsiteY2" fmla="*/ 5994417 h 6981424"/>
              <a:gd name="connsiteX3" fmla="*/ 8426989 w 8654409"/>
              <a:gd name="connsiteY3" fmla="*/ 6972203 h 6981424"/>
              <a:gd name="connsiteX4" fmla="*/ 0 w 8654409"/>
              <a:gd name="connsiteY4" fmla="*/ 6981424 h 6981424"/>
              <a:gd name="connsiteX5" fmla="*/ 0 w 8654409"/>
              <a:gd name="connsiteY5" fmla="*/ 342499 h 6981424"/>
              <a:gd name="connsiteX0" fmla="*/ 0 w 8426989"/>
              <a:gd name="connsiteY0" fmla="*/ 122249 h 6761174"/>
              <a:gd name="connsiteX1" fmla="*/ 7928882 w 8426989"/>
              <a:gd name="connsiteY1" fmla="*/ 216740 h 6761174"/>
              <a:gd name="connsiteX2" fmla="*/ 8287002 w 8426989"/>
              <a:gd name="connsiteY2" fmla="*/ 5774167 h 6761174"/>
              <a:gd name="connsiteX3" fmla="*/ 8426989 w 8426989"/>
              <a:gd name="connsiteY3" fmla="*/ 6751953 h 6761174"/>
              <a:gd name="connsiteX4" fmla="*/ 0 w 8426989"/>
              <a:gd name="connsiteY4" fmla="*/ 6761174 h 6761174"/>
              <a:gd name="connsiteX5" fmla="*/ 0 w 8426989"/>
              <a:gd name="connsiteY5" fmla="*/ 122249 h 6761174"/>
              <a:gd name="connsiteX0" fmla="*/ 0 w 8426989"/>
              <a:gd name="connsiteY0" fmla="*/ 168194 h 6807119"/>
              <a:gd name="connsiteX1" fmla="*/ 8411257 w 8426989"/>
              <a:gd name="connsiteY1" fmla="*/ 198140 h 6807119"/>
              <a:gd name="connsiteX2" fmla="*/ 8287002 w 8426989"/>
              <a:gd name="connsiteY2" fmla="*/ 5820112 h 6807119"/>
              <a:gd name="connsiteX3" fmla="*/ 8426989 w 8426989"/>
              <a:gd name="connsiteY3" fmla="*/ 6797898 h 6807119"/>
              <a:gd name="connsiteX4" fmla="*/ 0 w 8426989"/>
              <a:gd name="connsiteY4" fmla="*/ 6807119 h 6807119"/>
              <a:gd name="connsiteX5" fmla="*/ 0 w 8426989"/>
              <a:gd name="connsiteY5" fmla="*/ 168194 h 6807119"/>
              <a:gd name="connsiteX0" fmla="*/ 0 w 8426989"/>
              <a:gd name="connsiteY0" fmla="*/ 86243 h 6725168"/>
              <a:gd name="connsiteX1" fmla="*/ 8411257 w 8426989"/>
              <a:gd name="connsiteY1" fmla="*/ 116189 h 6725168"/>
              <a:gd name="connsiteX2" fmla="*/ 8287002 w 8426989"/>
              <a:gd name="connsiteY2" fmla="*/ 5738161 h 6725168"/>
              <a:gd name="connsiteX3" fmla="*/ 8426989 w 8426989"/>
              <a:gd name="connsiteY3" fmla="*/ 6715947 h 6725168"/>
              <a:gd name="connsiteX4" fmla="*/ 0 w 8426989"/>
              <a:gd name="connsiteY4" fmla="*/ 6725168 h 6725168"/>
              <a:gd name="connsiteX5" fmla="*/ 0 w 8426989"/>
              <a:gd name="connsiteY5" fmla="*/ 86243 h 6725168"/>
              <a:gd name="connsiteX0" fmla="*/ 0 w 9041844"/>
              <a:gd name="connsiteY0" fmla="*/ 386753 h 7025678"/>
              <a:gd name="connsiteX1" fmla="*/ 8411257 w 9041844"/>
              <a:gd name="connsiteY1" fmla="*/ 416699 h 7025678"/>
              <a:gd name="connsiteX2" fmla="*/ 8427330 w 9041844"/>
              <a:gd name="connsiteY2" fmla="*/ 6001788 h 7025678"/>
              <a:gd name="connsiteX3" fmla="*/ 8426989 w 9041844"/>
              <a:gd name="connsiteY3" fmla="*/ 7016457 h 7025678"/>
              <a:gd name="connsiteX4" fmla="*/ 0 w 9041844"/>
              <a:gd name="connsiteY4" fmla="*/ 7025678 h 7025678"/>
              <a:gd name="connsiteX5" fmla="*/ 0 w 9041844"/>
              <a:gd name="connsiteY5" fmla="*/ 386753 h 7025678"/>
              <a:gd name="connsiteX0" fmla="*/ 0 w 8429536"/>
              <a:gd name="connsiteY0" fmla="*/ 583460 h 7222385"/>
              <a:gd name="connsiteX1" fmla="*/ 8411257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583460 h 7222385"/>
              <a:gd name="connsiteX1" fmla="*/ 8411258 w 8429536"/>
              <a:gd name="connsiteY1" fmla="*/ 613406 h 7222385"/>
              <a:gd name="connsiteX2" fmla="*/ 8427330 w 8429536"/>
              <a:gd name="connsiteY2" fmla="*/ 6198495 h 7222385"/>
              <a:gd name="connsiteX3" fmla="*/ 8426989 w 8429536"/>
              <a:gd name="connsiteY3" fmla="*/ 7213164 h 7222385"/>
              <a:gd name="connsiteX4" fmla="*/ 0 w 8429536"/>
              <a:gd name="connsiteY4" fmla="*/ 7222385 h 7222385"/>
              <a:gd name="connsiteX5" fmla="*/ 0 w 8429536"/>
              <a:gd name="connsiteY5" fmla="*/ 583460 h 7222385"/>
              <a:gd name="connsiteX0" fmla="*/ 0 w 8429536"/>
              <a:gd name="connsiteY0" fmla="*/ 0 h 6638925"/>
              <a:gd name="connsiteX1" fmla="*/ 8411258 w 8429536"/>
              <a:gd name="connsiteY1" fmla="*/ 29946 h 6638925"/>
              <a:gd name="connsiteX2" fmla="*/ 8427330 w 8429536"/>
              <a:gd name="connsiteY2" fmla="*/ 5615035 h 6638925"/>
              <a:gd name="connsiteX3" fmla="*/ 8426989 w 8429536"/>
              <a:gd name="connsiteY3" fmla="*/ 6629704 h 6638925"/>
              <a:gd name="connsiteX4" fmla="*/ 0 w 8429536"/>
              <a:gd name="connsiteY4" fmla="*/ 6638925 h 6638925"/>
              <a:gd name="connsiteX5" fmla="*/ 0 w 8429536"/>
              <a:gd name="connsiteY5"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471541"/>
              <a:gd name="connsiteY0" fmla="*/ 0 h 6638925"/>
              <a:gd name="connsiteX1" fmla="*/ 8411258 w 9471541"/>
              <a:gd name="connsiteY1" fmla="*/ 29946 h 6638925"/>
              <a:gd name="connsiteX2" fmla="*/ 8426989 w 9471541"/>
              <a:gd name="connsiteY2" fmla="*/ 6629704 h 6638925"/>
              <a:gd name="connsiteX3" fmla="*/ 0 w 9471541"/>
              <a:gd name="connsiteY3" fmla="*/ 6638925 h 6638925"/>
              <a:gd name="connsiteX4" fmla="*/ 0 w 9471541"/>
              <a:gd name="connsiteY4" fmla="*/ 0 h 6638925"/>
              <a:gd name="connsiteX0" fmla="*/ 0 w 9037819"/>
              <a:gd name="connsiteY0" fmla="*/ 0 h 6638925"/>
              <a:gd name="connsiteX1" fmla="*/ 8411258 w 9037819"/>
              <a:gd name="connsiteY1" fmla="*/ 29946 h 6638925"/>
              <a:gd name="connsiteX2" fmla="*/ 8426989 w 9037819"/>
              <a:gd name="connsiteY2" fmla="*/ 6629704 h 6638925"/>
              <a:gd name="connsiteX3" fmla="*/ 0 w 9037819"/>
              <a:gd name="connsiteY3" fmla="*/ 6638925 h 6638925"/>
              <a:gd name="connsiteX4" fmla="*/ 0 w 9037819"/>
              <a:gd name="connsiteY4" fmla="*/ 0 h 6638925"/>
              <a:gd name="connsiteX0" fmla="*/ 0 w 8426989"/>
              <a:gd name="connsiteY0" fmla="*/ 0 h 6638925"/>
              <a:gd name="connsiteX1" fmla="*/ 8411258 w 8426989"/>
              <a:gd name="connsiteY1" fmla="*/ 29946 h 6638925"/>
              <a:gd name="connsiteX2" fmla="*/ 8426989 w 8426989"/>
              <a:gd name="connsiteY2" fmla="*/ 6629704 h 6638925"/>
              <a:gd name="connsiteX3" fmla="*/ 0 w 8426989"/>
              <a:gd name="connsiteY3" fmla="*/ 6638925 h 6638925"/>
              <a:gd name="connsiteX4" fmla="*/ 0 w 8426989"/>
              <a:gd name="connsiteY4" fmla="*/ 0 h 6638925"/>
              <a:gd name="connsiteX0" fmla="*/ 0 w 8426989"/>
              <a:gd name="connsiteY0" fmla="*/ 0 h 6657366"/>
              <a:gd name="connsiteX1" fmla="*/ 8411258 w 8426989"/>
              <a:gd name="connsiteY1" fmla="*/ 29946 h 6657366"/>
              <a:gd name="connsiteX2" fmla="*/ 8426989 w 8426989"/>
              <a:gd name="connsiteY2" fmla="*/ 6657366 h 6657366"/>
              <a:gd name="connsiteX3" fmla="*/ 0 w 8426989"/>
              <a:gd name="connsiteY3" fmla="*/ 6638925 h 6657366"/>
              <a:gd name="connsiteX4" fmla="*/ 0 w 8426989"/>
              <a:gd name="connsiteY4" fmla="*/ 0 h 665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989" h="6657366">
                <a:moveTo>
                  <a:pt x="0" y="0"/>
                </a:moveTo>
                <a:lnTo>
                  <a:pt x="8411258" y="29946"/>
                </a:lnTo>
                <a:cubicBezTo>
                  <a:pt x="8419123" y="3329825"/>
                  <a:pt x="8419123" y="3357487"/>
                  <a:pt x="8426989" y="6657366"/>
                </a:cubicBezTo>
                <a:lnTo>
                  <a:pt x="0" y="663892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1"/>
          <p:cNvSpPr/>
          <p:nvPr userDrawn="1"/>
        </p:nvSpPr>
        <p:spPr>
          <a:xfrm>
            <a:off x="0" y="142874"/>
            <a:ext cx="8991600" cy="6715126"/>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60236"/>
              <a:gd name="connsiteY0" fmla="*/ 0 h 6638925"/>
              <a:gd name="connsiteX1" fmla="*/ 6533434 w 8860236"/>
              <a:gd name="connsiteY1" fmla="*/ 27580 h 6638925"/>
              <a:gd name="connsiteX2" fmla="*/ 8829675 w 8860236"/>
              <a:gd name="connsiteY2" fmla="*/ 4133850 h 6638925"/>
              <a:gd name="connsiteX3" fmla="*/ 8839200 w 8860236"/>
              <a:gd name="connsiteY3" fmla="*/ 6638925 h 6638925"/>
              <a:gd name="connsiteX4" fmla="*/ 0 w 8860236"/>
              <a:gd name="connsiteY4" fmla="*/ 6638925 h 6638925"/>
              <a:gd name="connsiteX5" fmla="*/ 0 w 8860236"/>
              <a:gd name="connsiteY5" fmla="*/ 0 h 6638925"/>
              <a:gd name="connsiteX0" fmla="*/ 0 w 8839200"/>
              <a:gd name="connsiteY0" fmla="*/ 0 h 6638925"/>
              <a:gd name="connsiteX1" fmla="*/ 6533434 w 8839200"/>
              <a:gd name="connsiteY1" fmla="*/ 27580 h 6638925"/>
              <a:gd name="connsiteX2" fmla="*/ 8770313 w 8839200"/>
              <a:gd name="connsiteY2" fmla="*/ 2300217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6533434 w 8839200"/>
              <a:gd name="connsiteY1" fmla="*/ 27580 h 6638925"/>
              <a:gd name="connsiteX2" fmla="*/ 8795753 w 8839200"/>
              <a:gd name="connsiteY2" fmla="*/ 228316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6533434 w 8839200"/>
              <a:gd name="connsiteY1" fmla="*/ 27580 h 6638925"/>
              <a:gd name="connsiteX2" fmla="*/ 8795753 w 8839200"/>
              <a:gd name="connsiteY2" fmla="*/ 228316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6550394 w 8839200"/>
              <a:gd name="connsiteY1" fmla="*/ 10524 h 6638925"/>
              <a:gd name="connsiteX2" fmla="*/ 8795753 w 8839200"/>
              <a:gd name="connsiteY2" fmla="*/ 228316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6550394 w 8839200"/>
              <a:gd name="connsiteY1" fmla="*/ 10524 h 6638925"/>
              <a:gd name="connsiteX2" fmla="*/ 8795753 w 8839200"/>
              <a:gd name="connsiteY2" fmla="*/ 2283160 h 6638925"/>
              <a:gd name="connsiteX3" fmla="*/ 8839200 w 8839200"/>
              <a:gd name="connsiteY3" fmla="*/ 6638925 h 6638925"/>
              <a:gd name="connsiteX4" fmla="*/ 0 w 8839200"/>
              <a:gd name="connsiteY4" fmla="*/ 6638925 h 6638925"/>
              <a:gd name="connsiteX5" fmla="*/ 0 w 8839200"/>
              <a:gd name="connsiteY5" fmla="*/ 0 h 663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9200" h="6638925">
                <a:moveTo>
                  <a:pt x="0" y="0"/>
                </a:moveTo>
                <a:lnTo>
                  <a:pt x="6550394" y="10524"/>
                </a:lnTo>
                <a:cubicBezTo>
                  <a:pt x="8383037" y="9932"/>
                  <a:pt x="8805278" y="1055377"/>
                  <a:pt x="8795753" y="2283160"/>
                </a:cubicBezTo>
                <a:lnTo>
                  <a:pt x="8839200" y="6638925"/>
                </a:lnTo>
                <a:lnTo>
                  <a:pt x="0" y="66389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FE3060-2180-41C3-91CE-023801077C3B}" type="datetimeFigureOut">
              <a:rPr lang="en-US" smtClean="0"/>
              <a:t>2/2/2023</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6156046"/>
            <a:ext cx="2133600" cy="701954"/>
          </a:xfrm>
          <a:prstGeom prst="rect">
            <a:avLst/>
          </a:prstGeom>
        </p:spPr>
      </p:pic>
      <p:sp>
        <p:nvSpPr>
          <p:cNvPr id="13" name="Rectangle 11"/>
          <p:cNvSpPr/>
          <p:nvPr userDrawn="1"/>
        </p:nvSpPr>
        <p:spPr>
          <a:xfrm>
            <a:off x="-55811" y="6235462"/>
            <a:ext cx="5846767" cy="631085"/>
          </a:xfrm>
          <a:custGeom>
            <a:avLst/>
            <a:gdLst>
              <a:gd name="connsiteX0" fmla="*/ 0 w 8839200"/>
              <a:gd name="connsiteY0" fmla="*/ 0 h 3733800"/>
              <a:gd name="connsiteX1" fmla="*/ 8839200 w 8839200"/>
              <a:gd name="connsiteY1" fmla="*/ 0 h 3733800"/>
              <a:gd name="connsiteX2" fmla="*/ 8839200 w 8839200"/>
              <a:gd name="connsiteY2" fmla="*/ 3733800 h 3733800"/>
              <a:gd name="connsiteX3" fmla="*/ 0 w 8839200"/>
              <a:gd name="connsiteY3" fmla="*/ 3733800 h 3733800"/>
              <a:gd name="connsiteX4" fmla="*/ 0 w 8839200"/>
              <a:gd name="connsiteY4" fmla="*/ 0 h 3733800"/>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00"/>
              <a:gd name="connsiteY0" fmla="*/ 0 h 6638925"/>
              <a:gd name="connsiteX1" fmla="*/ 8839200 w 8839200"/>
              <a:gd name="connsiteY1" fmla="*/ 2905125 h 6638925"/>
              <a:gd name="connsiteX2" fmla="*/ 8839200 w 8839200"/>
              <a:gd name="connsiteY2" fmla="*/ 6638925 h 6638925"/>
              <a:gd name="connsiteX3" fmla="*/ 0 w 8839200"/>
              <a:gd name="connsiteY3" fmla="*/ 6638925 h 6638925"/>
              <a:gd name="connsiteX4" fmla="*/ 0 w 8839200"/>
              <a:gd name="connsiteY4" fmla="*/ 0 h 6638925"/>
              <a:gd name="connsiteX0" fmla="*/ 0 w 8839216"/>
              <a:gd name="connsiteY0" fmla="*/ 0 h 6638925"/>
              <a:gd name="connsiteX1" fmla="*/ 8839200 w 8839216"/>
              <a:gd name="connsiteY1" fmla="*/ 2905125 h 6638925"/>
              <a:gd name="connsiteX2" fmla="*/ 8839200 w 8839216"/>
              <a:gd name="connsiteY2" fmla="*/ 6638925 h 6638925"/>
              <a:gd name="connsiteX3" fmla="*/ 0 w 8839216"/>
              <a:gd name="connsiteY3" fmla="*/ 6638925 h 6638925"/>
              <a:gd name="connsiteX4" fmla="*/ 0 w 8839216"/>
              <a:gd name="connsiteY4" fmla="*/ 0 h 6638925"/>
              <a:gd name="connsiteX0" fmla="*/ 0 w 8839200"/>
              <a:gd name="connsiteY0" fmla="*/ 585264 h 7224189"/>
              <a:gd name="connsiteX1" fmla="*/ 2266950 w 8839200"/>
              <a:gd name="connsiteY1" fmla="*/ 661465 h 7224189"/>
              <a:gd name="connsiteX2" fmla="*/ 8839200 w 8839200"/>
              <a:gd name="connsiteY2" fmla="*/ 3490389 h 7224189"/>
              <a:gd name="connsiteX3" fmla="*/ 8839200 w 8839200"/>
              <a:gd name="connsiteY3" fmla="*/ 7224189 h 7224189"/>
              <a:gd name="connsiteX4" fmla="*/ 0 w 8839200"/>
              <a:gd name="connsiteY4" fmla="*/ 7224189 h 7224189"/>
              <a:gd name="connsiteX5" fmla="*/ 0 w 8839200"/>
              <a:gd name="connsiteY5" fmla="*/ 585264 h 7224189"/>
              <a:gd name="connsiteX0" fmla="*/ 0 w 8839200"/>
              <a:gd name="connsiteY0" fmla="*/ 605419 h 7244344"/>
              <a:gd name="connsiteX1" fmla="*/ 3667125 w 8839200"/>
              <a:gd name="connsiteY1" fmla="*/ 624470 h 7244344"/>
              <a:gd name="connsiteX2" fmla="*/ 8839200 w 8839200"/>
              <a:gd name="connsiteY2" fmla="*/ 3510544 h 7244344"/>
              <a:gd name="connsiteX3" fmla="*/ 8839200 w 8839200"/>
              <a:gd name="connsiteY3" fmla="*/ 7244344 h 7244344"/>
              <a:gd name="connsiteX4" fmla="*/ 0 w 8839200"/>
              <a:gd name="connsiteY4" fmla="*/ 7244344 h 7244344"/>
              <a:gd name="connsiteX5" fmla="*/ 0 w 8839200"/>
              <a:gd name="connsiteY5" fmla="*/ 605419 h 7244344"/>
              <a:gd name="connsiteX0" fmla="*/ 0 w 8839200"/>
              <a:gd name="connsiteY0" fmla="*/ 198649 h 6837574"/>
              <a:gd name="connsiteX1" fmla="*/ 3667125 w 8839200"/>
              <a:gd name="connsiteY1" fmla="*/ 217700 h 6837574"/>
              <a:gd name="connsiteX2" fmla="*/ 8839200 w 8839200"/>
              <a:gd name="connsiteY2" fmla="*/ 3103774 h 6837574"/>
              <a:gd name="connsiteX3" fmla="*/ 8839200 w 8839200"/>
              <a:gd name="connsiteY3" fmla="*/ 6837574 h 6837574"/>
              <a:gd name="connsiteX4" fmla="*/ 0 w 8839200"/>
              <a:gd name="connsiteY4" fmla="*/ 6837574 h 6837574"/>
              <a:gd name="connsiteX5" fmla="*/ 0 w 8839200"/>
              <a:gd name="connsiteY5" fmla="*/ 198649 h 6837574"/>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39200 w 8839200"/>
              <a:gd name="connsiteY2" fmla="*/ 2905125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39200"/>
              <a:gd name="connsiteY0" fmla="*/ 0 h 6638925"/>
              <a:gd name="connsiteX1" fmla="*/ 3667125 w 8839200"/>
              <a:gd name="connsiteY1" fmla="*/ 19051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9644229"/>
              <a:gd name="connsiteY0" fmla="*/ 0 h 6638925"/>
              <a:gd name="connsiteX1" fmla="*/ 8254433 w 9644229"/>
              <a:gd name="connsiteY1" fmla="*/ 169934 h 6638925"/>
              <a:gd name="connsiteX2" fmla="*/ 8829675 w 9644229"/>
              <a:gd name="connsiteY2" fmla="*/ 4133850 h 6638925"/>
              <a:gd name="connsiteX3" fmla="*/ 8839200 w 9644229"/>
              <a:gd name="connsiteY3" fmla="*/ 6638925 h 6638925"/>
              <a:gd name="connsiteX4" fmla="*/ 0 w 9644229"/>
              <a:gd name="connsiteY4" fmla="*/ 6638925 h 6638925"/>
              <a:gd name="connsiteX5" fmla="*/ 0 w 9644229"/>
              <a:gd name="connsiteY5" fmla="*/ 0 h 6638925"/>
              <a:gd name="connsiteX0" fmla="*/ 0 w 8839200"/>
              <a:gd name="connsiteY0" fmla="*/ 0 h 6638925"/>
              <a:gd name="connsiteX1" fmla="*/ 8254433 w 8839200"/>
              <a:gd name="connsiteY1" fmla="*/ 169934 h 6638925"/>
              <a:gd name="connsiteX2" fmla="*/ 8829675 w 8839200"/>
              <a:gd name="connsiteY2" fmla="*/ 4133850 h 6638925"/>
              <a:gd name="connsiteX3" fmla="*/ 8839200 w 8839200"/>
              <a:gd name="connsiteY3" fmla="*/ 6638925 h 6638925"/>
              <a:gd name="connsiteX4" fmla="*/ 0 w 8839200"/>
              <a:gd name="connsiteY4" fmla="*/ 6638925 h 6638925"/>
              <a:gd name="connsiteX5" fmla="*/ 0 w 8839200"/>
              <a:gd name="connsiteY5" fmla="*/ 0 h 6638925"/>
              <a:gd name="connsiteX0" fmla="*/ 0 w 8840295"/>
              <a:gd name="connsiteY0" fmla="*/ 0 h 6638925"/>
              <a:gd name="connsiteX1" fmla="*/ 8254433 w 8840295"/>
              <a:gd name="connsiteY1" fmla="*/ 169934 h 6638925"/>
              <a:gd name="connsiteX2" fmla="*/ 8839540 w 8840295"/>
              <a:gd name="connsiteY2" fmla="*/ 5642697 h 6638925"/>
              <a:gd name="connsiteX3" fmla="*/ 8839200 w 8840295"/>
              <a:gd name="connsiteY3" fmla="*/ 6638925 h 6638925"/>
              <a:gd name="connsiteX4" fmla="*/ 0 w 8840295"/>
              <a:gd name="connsiteY4" fmla="*/ 6638925 h 6638925"/>
              <a:gd name="connsiteX5" fmla="*/ 0 w 8840295"/>
              <a:gd name="connsiteY5" fmla="*/ 0 h 6638925"/>
              <a:gd name="connsiteX0" fmla="*/ 0 w 8839706"/>
              <a:gd name="connsiteY0" fmla="*/ 0 h 6638925"/>
              <a:gd name="connsiteX1" fmla="*/ 7928882 w 8839706"/>
              <a:gd name="connsiteY1" fmla="*/ 94491 h 6638925"/>
              <a:gd name="connsiteX2" fmla="*/ 8839540 w 8839706"/>
              <a:gd name="connsiteY2" fmla="*/ 5642697 h 6638925"/>
              <a:gd name="connsiteX3" fmla="*/ 8839200 w 8839706"/>
              <a:gd name="connsiteY3" fmla="*/ 6638925 h 6638925"/>
              <a:gd name="connsiteX4" fmla="*/ 0 w 8839706"/>
              <a:gd name="connsiteY4" fmla="*/ 6638925 h 6638925"/>
              <a:gd name="connsiteX5" fmla="*/ 0 w 8839706"/>
              <a:gd name="connsiteY5" fmla="*/ 0 h 6638925"/>
              <a:gd name="connsiteX0" fmla="*/ 0 w 8840614"/>
              <a:gd name="connsiteY0" fmla="*/ 0 h 6638925"/>
              <a:gd name="connsiteX1" fmla="*/ 7928882 w 8840614"/>
              <a:gd name="connsiteY1" fmla="*/ 94491 h 6638925"/>
              <a:gd name="connsiteX2" fmla="*/ 8839540 w 8840614"/>
              <a:gd name="connsiteY2" fmla="*/ 5642697 h 6638925"/>
              <a:gd name="connsiteX3" fmla="*/ 8839200 w 8840614"/>
              <a:gd name="connsiteY3" fmla="*/ 6638925 h 6638925"/>
              <a:gd name="connsiteX4" fmla="*/ 0 w 8840614"/>
              <a:gd name="connsiteY4" fmla="*/ 6638925 h 6638925"/>
              <a:gd name="connsiteX5" fmla="*/ 0 w 8840614"/>
              <a:gd name="connsiteY5" fmla="*/ 0 h 6638925"/>
              <a:gd name="connsiteX0" fmla="*/ 1746137 w 8870676"/>
              <a:gd name="connsiteY0" fmla="*/ 341816 h 6980741"/>
              <a:gd name="connsiteX1" fmla="*/ 7928882 w 8870676"/>
              <a:gd name="connsiteY1" fmla="*/ 436307 h 6980741"/>
              <a:gd name="connsiteX2" fmla="*/ 8839540 w 8870676"/>
              <a:gd name="connsiteY2" fmla="*/ 5984513 h 6980741"/>
              <a:gd name="connsiteX3" fmla="*/ 8839200 w 8870676"/>
              <a:gd name="connsiteY3" fmla="*/ 6980741 h 6980741"/>
              <a:gd name="connsiteX4" fmla="*/ 0 w 8870676"/>
              <a:gd name="connsiteY4" fmla="*/ 6980741 h 6980741"/>
              <a:gd name="connsiteX5" fmla="*/ 1746137 w 8870676"/>
              <a:gd name="connsiteY5" fmla="*/ 341816 h 6980741"/>
              <a:gd name="connsiteX0" fmla="*/ 69057 w 7193596"/>
              <a:gd name="connsiteY0" fmla="*/ 341816 h 6980741"/>
              <a:gd name="connsiteX1" fmla="*/ 6251802 w 7193596"/>
              <a:gd name="connsiteY1" fmla="*/ 436307 h 6980741"/>
              <a:gd name="connsiteX2" fmla="*/ 7162460 w 7193596"/>
              <a:gd name="connsiteY2" fmla="*/ 5984513 h 6980741"/>
              <a:gd name="connsiteX3" fmla="*/ 7162120 w 7193596"/>
              <a:gd name="connsiteY3" fmla="*/ 6980741 h 6980741"/>
              <a:gd name="connsiteX4" fmla="*/ 0 w 7193596"/>
              <a:gd name="connsiteY4" fmla="*/ 6905299 h 6980741"/>
              <a:gd name="connsiteX5" fmla="*/ 69057 w 7193596"/>
              <a:gd name="connsiteY5" fmla="*/ 341816 h 6980741"/>
              <a:gd name="connsiteX0" fmla="*/ 29597 w 7194953"/>
              <a:gd name="connsiteY0" fmla="*/ 341816 h 6980741"/>
              <a:gd name="connsiteX1" fmla="*/ 6251802 w 7194953"/>
              <a:gd name="connsiteY1" fmla="*/ 436307 h 6980741"/>
              <a:gd name="connsiteX2" fmla="*/ 7162460 w 7194953"/>
              <a:gd name="connsiteY2" fmla="*/ 5984513 h 6980741"/>
              <a:gd name="connsiteX3" fmla="*/ 7162120 w 7194953"/>
              <a:gd name="connsiteY3" fmla="*/ 6980741 h 6980741"/>
              <a:gd name="connsiteX4" fmla="*/ 0 w 7194953"/>
              <a:gd name="connsiteY4" fmla="*/ 6905299 h 6980741"/>
              <a:gd name="connsiteX5" fmla="*/ 29597 w 7194953"/>
              <a:gd name="connsiteY5" fmla="*/ 341816 h 6980741"/>
              <a:gd name="connsiteX0" fmla="*/ 19732 w 7185088"/>
              <a:gd name="connsiteY0" fmla="*/ 341816 h 6980741"/>
              <a:gd name="connsiteX1" fmla="*/ 6241937 w 7185088"/>
              <a:gd name="connsiteY1" fmla="*/ 436307 h 6980741"/>
              <a:gd name="connsiteX2" fmla="*/ 7152595 w 7185088"/>
              <a:gd name="connsiteY2" fmla="*/ 5984513 h 6980741"/>
              <a:gd name="connsiteX3" fmla="*/ 7152255 w 7185088"/>
              <a:gd name="connsiteY3" fmla="*/ 6980741 h 6980741"/>
              <a:gd name="connsiteX4" fmla="*/ 0 w 7185088"/>
              <a:gd name="connsiteY4" fmla="*/ 6905299 h 6980741"/>
              <a:gd name="connsiteX5" fmla="*/ 19732 w 7185088"/>
              <a:gd name="connsiteY5" fmla="*/ 341816 h 6980741"/>
              <a:gd name="connsiteX0" fmla="*/ 19732 w 7187169"/>
              <a:gd name="connsiteY0" fmla="*/ 0 h 6638925"/>
              <a:gd name="connsiteX1" fmla="*/ 6241937 w 7187169"/>
              <a:gd name="connsiteY1" fmla="*/ 94491 h 6638925"/>
              <a:gd name="connsiteX2" fmla="*/ 7152595 w 7187169"/>
              <a:gd name="connsiteY2" fmla="*/ 5642697 h 6638925"/>
              <a:gd name="connsiteX3" fmla="*/ 7152255 w 7187169"/>
              <a:gd name="connsiteY3" fmla="*/ 6638925 h 6638925"/>
              <a:gd name="connsiteX4" fmla="*/ 0 w 7187169"/>
              <a:gd name="connsiteY4" fmla="*/ 6563483 h 6638925"/>
              <a:gd name="connsiteX5" fmla="*/ 19732 w 7187169"/>
              <a:gd name="connsiteY5" fmla="*/ 0 h 6638925"/>
              <a:gd name="connsiteX0" fmla="*/ 19732 w 7153362"/>
              <a:gd name="connsiteY0" fmla="*/ 0 h 6638925"/>
              <a:gd name="connsiteX1" fmla="*/ 6241937 w 7153362"/>
              <a:gd name="connsiteY1" fmla="*/ 94491 h 6638925"/>
              <a:gd name="connsiteX2" fmla="*/ 7152595 w 7153362"/>
              <a:gd name="connsiteY2" fmla="*/ 5642697 h 6638925"/>
              <a:gd name="connsiteX3" fmla="*/ 7152255 w 7153362"/>
              <a:gd name="connsiteY3" fmla="*/ 6638925 h 6638925"/>
              <a:gd name="connsiteX4" fmla="*/ 0 w 7153362"/>
              <a:gd name="connsiteY4" fmla="*/ 6563483 h 6638925"/>
              <a:gd name="connsiteX5" fmla="*/ 19732 w 7153362"/>
              <a:gd name="connsiteY5" fmla="*/ 0 h 6638925"/>
              <a:gd name="connsiteX0" fmla="*/ 0 w 7133630"/>
              <a:gd name="connsiteY0" fmla="*/ 0 h 6698851"/>
              <a:gd name="connsiteX1" fmla="*/ 6222205 w 7133630"/>
              <a:gd name="connsiteY1" fmla="*/ 94491 h 6698851"/>
              <a:gd name="connsiteX2" fmla="*/ 7132863 w 7133630"/>
              <a:gd name="connsiteY2" fmla="*/ 5642697 h 6698851"/>
              <a:gd name="connsiteX3" fmla="*/ 7132523 w 7133630"/>
              <a:gd name="connsiteY3" fmla="*/ 6638925 h 6698851"/>
              <a:gd name="connsiteX4" fmla="*/ 15673 w 7133630"/>
              <a:gd name="connsiteY4" fmla="*/ 6698851 h 6698851"/>
              <a:gd name="connsiteX5" fmla="*/ 0 w 7133630"/>
              <a:gd name="connsiteY5" fmla="*/ 0 h 6698851"/>
              <a:gd name="connsiteX0" fmla="*/ 0 w 7133630"/>
              <a:gd name="connsiteY0" fmla="*/ 0 h 6706613"/>
              <a:gd name="connsiteX1" fmla="*/ 6222205 w 7133630"/>
              <a:gd name="connsiteY1" fmla="*/ 94491 h 6706613"/>
              <a:gd name="connsiteX2" fmla="*/ 7132863 w 7133630"/>
              <a:gd name="connsiteY2" fmla="*/ 5642697 h 6706613"/>
              <a:gd name="connsiteX3" fmla="*/ 7132523 w 7133630"/>
              <a:gd name="connsiteY3" fmla="*/ 6706613 h 6706613"/>
              <a:gd name="connsiteX4" fmla="*/ 15673 w 7133630"/>
              <a:gd name="connsiteY4" fmla="*/ 6698851 h 6706613"/>
              <a:gd name="connsiteX5" fmla="*/ 0 w 7133630"/>
              <a:gd name="connsiteY5" fmla="*/ 0 h 6706613"/>
              <a:gd name="connsiteX0" fmla="*/ 1126107 w 7122383"/>
              <a:gd name="connsiteY0" fmla="*/ 341816 h 7048429"/>
              <a:gd name="connsiteX1" fmla="*/ 6206532 w 7122383"/>
              <a:gd name="connsiteY1" fmla="*/ 436307 h 7048429"/>
              <a:gd name="connsiteX2" fmla="*/ 7117190 w 7122383"/>
              <a:gd name="connsiteY2" fmla="*/ 5984513 h 7048429"/>
              <a:gd name="connsiteX3" fmla="*/ 7116850 w 7122383"/>
              <a:gd name="connsiteY3" fmla="*/ 7048429 h 7048429"/>
              <a:gd name="connsiteX4" fmla="*/ 0 w 7122383"/>
              <a:gd name="connsiteY4" fmla="*/ 7040667 h 7048429"/>
              <a:gd name="connsiteX5" fmla="*/ 1126107 w 7122383"/>
              <a:gd name="connsiteY5" fmla="*/ 341816 h 7048429"/>
              <a:gd name="connsiteX0" fmla="*/ 63987 w 6060264"/>
              <a:gd name="connsiteY0" fmla="*/ 341816 h 7048429"/>
              <a:gd name="connsiteX1" fmla="*/ 5144412 w 6060264"/>
              <a:gd name="connsiteY1" fmla="*/ 436307 h 7048429"/>
              <a:gd name="connsiteX2" fmla="*/ 6055070 w 6060264"/>
              <a:gd name="connsiteY2" fmla="*/ 5984513 h 7048429"/>
              <a:gd name="connsiteX3" fmla="*/ 6054730 w 6060264"/>
              <a:gd name="connsiteY3" fmla="*/ 7048429 h 7048429"/>
              <a:gd name="connsiteX4" fmla="*/ 0 w 6060264"/>
              <a:gd name="connsiteY4" fmla="*/ 7040667 h 7048429"/>
              <a:gd name="connsiteX5" fmla="*/ 63987 w 6060264"/>
              <a:gd name="connsiteY5" fmla="*/ 341816 h 7048429"/>
              <a:gd name="connsiteX0" fmla="*/ 19732 w 6060812"/>
              <a:gd name="connsiteY0" fmla="*/ 341816 h 7048429"/>
              <a:gd name="connsiteX1" fmla="*/ 5144412 w 6060812"/>
              <a:gd name="connsiteY1" fmla="*/ 436307 h 7048429"/>
              <a:gd name="connsiteX2" fmla="*/ 6055070 w 6060812"/>
              <a:gd name="connsiteY2" fmla="*/ 5984513 h 7048429"/>
              <a:gd name="connsiteX3" fmla="*/ 6054730 w 6060812"/>
              <a:gd name="connsiteY3" fmla="*/ 7048429 h 7048429"/>
              <a:gd name="connsiteX4" fmla="*/ 0 w 6060812"/>
              <a:gd name="connsiteY4" fmla="*/ 7040667 h 7048429"/>
              <a:gd name="connsiteX5" fmla="*/ 19732 w 6060812"/>
              <a:gd name="connsiteY5" fmla="*/ 341816 h 7048429"/>
              <a:gd name="connsiteX0" fmla="*/ 19732 w 6061525"/>
              <a:gd name="connsiteY0" fmla="*/ 0 h 6706613"/>
              <a:gd name="connsiteX1" fmla="*/ 5144412 w 6061525"/>
              <a:gd name="connsiteY1" fmla="*/ 94491 h 6706613"/>
              <a:gd name="connsiteX2" fmla="*/ 6055070 w 6061525"/>
              <a:gd name="connsiteY2" fmla="*/ 5642697 h 6706613"/>
              <a:gd name="connsiteX3" fmla="*/ 6054730 w 6061525"/>
              <a:gd name="connsiteY3" fmla="*/ 6706613 h 6706613"/>
              <a:gd name="connsiteX4" fmla="*/ 0 w 6061525"/>
              <a:gd name="connsiteY4" fmla="*/ 6698851 h 6706613"/>
              <a:gd name="connsiteX5" fmla="*/ 19732 w 6061525"/>
              <a:gd name="connsiteY5" fmla="*/ 0 h 6706613"/>
              <a:gd name="connsiteX0" fmla="*/ 19732 w 6055790"/>
              <a:gd name="connsiteY0" fmla="*/ 0 h 6706613"/>
              <a:gd name="connsiteX1" fmla="*/ 5144412 w 6055790"/>
              <a:gd name="connsiteY1" fmla="*/ 94491 h 6706613"/>
              <a:gd name="connsiteX2" fmla="*/ 6055070 w 6055790"/>
              <a:gd name="connsiteY2" fmla="*/ 5642697 h 6706613"/>
              <a:gd name="connsiteX3" fmla="*/ 6054730 w 6055790"/>
              <a:gd name="connsiteY3" fmla="*/ 6706613 h 6706613"/>
              <a:gd name="connsiteX4" fmla="*/ 0 w 6055790"/>
              <a:gd name="connsiteY4" fmla="*/ 6698851 h 6706613"/>
              <a:gd name="connsiteX5" fmla="*/ 19732 w 6055790"/>
              <a:gd name="connsiteY5" fmla="*/ 0 h 6706613"/>
              <a:gd name="connsiteX0" fmla="*/ 19732 w 6056015"/>
              <a:gd name="connsiteY0" fmla="*/ 0 h 6706613"/>
              <a:gd name="connsiteX1" fmla="*/ 5171216 w 6056015"/>
              <a:gd name="connsiteY1" fmla="*/ 1597645 h 6706613"/>
              <a:gd name="connsiteX2" fmla="*/ 6055070 w 6056015"/>
              <a:gd name="connsiteY2" fmla="*/ 5642697 h 6706613"/>
              <a:gd name="connsiteX3" fmla="*/ 6054730 w 6056015"/>
              <a:gd name="connsiteY3" fmla="*/ 6706613 h 6706613"/>
              <a:gd name="connsiteX4" fmla="*/ 0 w 6056015"/>
              <a:gd name="connsiteY4" fmla="*/ 6698851 h 6706613"/>
              <a:gd name="connsiteX5" fmla="*/ 19732 w 6056015"/>
              <a:gd name="connsiteY5" fmla="*/ 0 h 6706613"/>
              <a:gd name="connsiteX0" fmla="*/ 10798 w 6063542"/>
              <a:gd name="connsiteY0" fmla="*/ 369973 h 5368459"/>
              <a:gd name="connsiteX1" fmla="*/ 5171216 w 6063542"/>
              <a:gd name="connsiteY1" fmla="*/ 259491 h 5368459"/>
              <a:gd name="connsiteX2" fmla="*/ 6055070 w 6063542"/>
              <a:gd name="connsiteY2" fmla="*/ 4304543 h 5368459"/>
              <a:gd name="connsiteX3" fmla="*/ 6054730 w 6063542"/>
              <a:gd name="connsiteY3" fmla="*/ 5368459 h 5368459"/>
              <a:gd name="connsiteX4" fmla="*/ 0 w 6063542"/>
              <a:gd name="connsiteY4" fmla="*/ 5360697 h 5368459"/>
              <a:gd name="connsiteX5" fmla="*/ 10798 w 6063542"/>
              <a:gd name="connsiteY5" fmla="*/ 369973 h 5368459"/>
              <a:gd name="connsiteX0" fmla="*/ 10798 w 6067728"/>
              <a:gd name="connsiteY0" fmla="*/ 113247 h 5111733"/>
              <a:gd name="connsiteX1" fmla="*/ 5171216 w 6067728"/>
              <a:gd name="connsiteY1" fmla="*/ 2765 h 5111733"/>
              <a:gd name="connsiteX2" fmla="*/ 6055070 w 6067728"/>
              <a:gd name="connsiteY2" fmla="*/ 4047817 h 5111733"/>
              <a:gd name="connsiteX3" fmla="*/ 6054730 w 6067728"/>
              <a:gd name="connsiteY3" fmla="*/ 5111733 h 5111733"/>
              <a:gd name="connsiteX4" fmla="*/ 0 w 6067728"/>
              <a:gd name="connsiteY4" fmla="*/ 5103971 h 5111733"/>
              <a:gd name="connsiteX5" fmla="*/ 10798 w 6067728"/>
              <a:gd name="connsiteY5" fmla="*/ 113247 h 5111733"/>
              <a:gd name="connsiteX0" fmla="*/ 10798 w 6055548"/>
              <a:gd name="connsiteY0" fmla="*/ 138157 h 5136643"/>
              <a:gd name="connsiteX1" fmla="*/ 5171216 w 6055548"/>
              <a:gd name="connsiteY1" fmla="*/ 27675 h 5136643"/>
              <a:gd name="connsiteX2" fmla="*/ 6055070 w 6055548"/>
              <a:gd name="connsiteY2" fmla="*/ 4072727 h 5136643"/>
              <a:gd name="connsiteX3" fmla="*/ 6054730 w 6055548"/>
              <a:gd name="connsiteY3" fmla="*/ 5136643 h 5136643"/>
              <a:gd name="connsiteX4" fmla="*/ 0 w 6055548"/>
              <a:gd name="connsiteY4" fmla="*/ 5128881 h 5136643"/>
              <a:gd name="connsiteX5" fmla="*/ 10798 w 6055548"/>
              <a:gd name="connsiteY5" fmla="*/ 138157 h 5136643"/>
              <a:gd name="connsiteX0" fmla="*/ 10798 w 6056033"/>
              <a:gd name="connsiteY0" fmla="*/ 77312 h 5075798"/>
              <a:gd name="connsiteX1" fmla="*/ 5251626 w 6056033"/>
              <a:gd name="connsiteY1" fmla="*/ 35151 h 5075798"/>
              <a:gd name="connsiteX2" fmla="*/ 6055070 w 6056033"/>
              <a:gd name="connsiteY2" fmla="*/ 4011882 h 5075798"/>
              <a:gd name="connsiteX3" fmla="*/ 6054730 w 6056033"/>
              <a:gd name="connsiteY3" fmla="*/ 5075798 h 5075798"/>
              <a:gd name="connsiteX4" fmla="*/ 0 w 6056033"/>
              <a:gd name="connsiteY4" fmla="*/ 5068036 h 5075798"/>
              <a:gd name="connsiteX5" fmla="*/ 10798 w 6056033"/>
              <a:gd name="connsiteY5" fmla="*/ 77312 h 5075798"/>
              <a:gd name="connsiteX0" fmla="*/ 10798 w 6058745"/>
              <a:gd name="connsiteY0" fmla="*/ 0 h 4998486"/>
              <a:gd name="connsiteX1" fmla="*/ 5340971 w 6058745"/>
              <a:gd name="connsiteY1" fmla="*/ 162813 h 4998486"/>
              <a:gd name="connsiteX2" fmla="*/ 6055070 w 6058745"/>
              <a:gd name="connsiteY2" fmla="*/ 3934570 h 4998486"/>
              <a:gd name="connsiteX3" fmla="*/ 6054730 w 6058745"/>
              <a:gd name="connsiteY3" fmla="*/ 4998486 h 4998486"/>
              <a:gd name="connsiteX4" fmla="*/ 0 w 6058745"/>
              <a:gd name="connsiteY4" fmla="*/ 4990724 h 4998486"/>
              <a:gd name="connsiteX5" fmla="*/ 10798 w 6058745"/>
              <a:gd name="connsiteY5" fmla="*/ 0 h 4998486"/>
              <a:gd name="connsiteX0" fmla="*/ 10798 w 6057405"/>
              <a:gd name="connsiteY0" fmla="*/ 0 h 4998486"/>
              <a:gd name="connsiteX1" fmla="*/ 5314169 w 6057405"/>
              <a:gd name="connsiteY1" fmla="*/ 162813 h 4998486"/>
              <a:gd name="connsiteX2" fmla="*/ 6055070 w 6057405"/>
              <a:gd name="connsiteY2" fmla="*/ 3934570 h 4998486"/>
              <a:gd name="connsiteX3" fmla="*/ 6054730 w 6057405"/>
              <a:gd name="connsiteY3" fmla="*/ 4998486 h 4998486"/>
              <a:gd name="connsiteX4" fmla="*/ 0 w 6057405"/>
              <a:gd name="connsiteY4" fmla="*/ 4990724 h 4998486"/>
              <a:gd name="connsiteX5" fmla="*/ 10798 w 6057405"/>
              <a:gd name="connsiteY5" fmla="*/ 0 h 4998486"/>
              <a:gd name="connsiteX0" fmla="*/ 10798 w 6057405"/>
              <a:gd name="connsiteY0" fmla="*/ 0 h 4998486"/>
              <a:gd name="connsiteX1" fmla="*/ 5314169 w 6057405"/>
              <a:gd name="connsiteY1" fmla="*/ 162813 h 4998486"/>
              <a:gd name="connsiteX2" fmla="*/ 6055070 w 6057405"/>
              <a:gd name="connsiteY2" fmla="*/ 3934570 h 4998486"/>
              <a:gd name="connsiteX3" fmla="*/ 6054730 w 6057405"/>
              <a:gd name="connsiteY3" fmla="*/ 4998486 h 4998486"/>
              <a:gd name="connsiteX4" fmla="*/ 0 w 6057405"/>
              <a:gd name="connsiteY4" fmla="*/ 4990724 h 4998486"/>
              <a:gd name="connsiteX5" fmla="*/ 10798 w 6057405"/>
              <a:gd name="connsiteY5" fmla="*/ 0 h 4998486"/>
              <a:gd name="connsiteX0" fmla="*/ 10798 w 6055583"/>
              <a:gd name="connsiteY0" fmla="*/ 0 h 4998486"/>
              <a:gd name="connsiteX1" fmla="*/ 5314169 w 6055583"/>
              <a:gd name="connsiteY1" fmla="*/ 162813 h 4998486"/>
              <a:gd name="connsiteX2" fmla="*/ 6055070 w 6055583"/>
              <a:gd name="connsiteY2" fmla="*/ 3934570 h 4998486"/>
              <a:gd name="connsiteX3" fmla="*/ 6054730 w 6055583"/>
              <a:gd name="connsiteY3" fmla="*/ 4998486 h 4998486"/>
              <a:gd name="connsiteX4" fmla="*/ 0 w 6055583"/>
              <a:gd name="connsiteY4" fmla="*/ 4990724 h 4998486"/>
              <a:gd name="connsiteX5" fmla="*/ 10798 w 6055583"/>
              <a:gd name="connsiteY5" fmla="*/ 0 h 49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5583" h="4998486">
                <a:moveTo>
                  <a:pt x="10798" y="0"/>
                </a:moveTo>
                <a:cubicBezTo>
                  <a:pt x="1719025" y="31497"/>
                  <a:pt x="4682038" y="190313"/>
                  <a:pt x="5314169" y="162813"/>
                </a:cubicBezTo>
                <a:cubicBezTo>
                  <a:pt x="5946300" y="135313"/>
                  <a:pt x="6064595" y="2212133"/>
                  <a:pt x="6055070" y="3934570"/>
                </a:cubicBezTo>
                <a:cubicBezTo>
                  <a:pt x="6054957" y="4266646"/>
                  <a:pt x="6054843" y="4666410"/>
                  <a:pt x="6054730" y="4998486"/>
                </a:cubicBezTo>
                <a:lnTo>
                  <a:pt x="0" y="4990724"/>
                </a:lnTo>
                <a:cubicBezTo>
                  <a:pt x="0" y="2777749"/>
                  <a:pt x="10798" y="2212975"/>
                  <a:pt x="1079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457200" y="609601"/>
            <a:ext cx="8229600" cy="5410200"/>
          </a:xfrm>
          <a:prstGeom prst="rect">
            <a:avLst/>
          </a:prstGeom>
        </p:spPr>
        <p:txBody>
          <a:bodyPr/>
          <a:lstStyle>
            <a:lvl1pPr marL="342900" indent="-342900">
              <a:buFont typeface="Wingdings" panose="05000000000000000000" pitchFamily="2" charset="2"/>
              <a:buChar char="§"/>
              <a:defRPr sz="2800">
                <a:solidFill>
                  <a:schemeClr val="accent4">
                    <a:lumMod val="50000"/>
                  </a:schemeClr>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2"/>
                </a:solidFill>
                <a:latin typeface="Trebuchet MS" panose="020B0603020202020204" pitchFamily="34" charset="0"/>
              </a:defRPr>
            </a:lvl3pPr>
            <a:lvl4pPr>
              <a:defRPr>
                <a:solidFill>
                  <a:schemeClr val="accent1"/>
                </a:solidFill>
                <a:latin typeface="Trebuchet MS" panose="020B0603020202020204" pitchFamily="34" charset="0"/>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2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FB4B16BA-6571-4387-AA63-5662BB6E436E}" type="datetime1">
              <a:rPr lang="en-US" smtClean="0"/>
              <a:pPr/>
              <a:t>2/2/2023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6" name="Rectangle 5"/>
          <p:cNvSpPr/>
          <p:nvPr userDrawn="1"/>
        </p:nvSpPr>
        <p:spPr>
          <a:xfrm>
            <a:off x="-18518" y="1"/>
            <a:ext cx="8933917" cy="914400"/>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6892248 w 15579048"/>
              <a:gd name="connsiteY3" fmla="*/ 116856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0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50758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07135 w 15579048"/>
              <a:gd name="connsiteY3" fmla="*/ 1157649 h 1168569"/>
              <a:gd name="connsiteX4" fmla="*/ 0 w 15579048"/>
              <a:gd name="connsiteY4" fmla="*/ 0 h 1168569"/>
              <a:gd name="connsiteX0" fmla="*/ 0 w 15200993"/>
              <a:gd name="connsiteY0" fmla="*/ 0 h 1168569"/>
              <a:gd name="connsiteX1" fmla="*/ 15200993 w 15200993"/>
              <a:gd name="connsiteY1" fmla="*/ 0 h 1168569"/>
              <a:gd name="connsiteX2" fmla="*/ 13562693 w 15200993"/>
              <a:gd name="connsiteY2" fmla="*/ 1168569 h 1168569"/>
              <a:gd name="connsiteX3" fmla="*/ 29080 w 15200993"/>
              <a:gd name="connsiteY3" fmla="*/ 1157649 h 1168569"/>
              <a:gd name="connsiteX4" fmla="*/ 0 w 15200993"/>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0993" h="1168569">
                <a:moveTo>
                  <a:pt x="0" y="0"/>
                </a:moveTo>
                <a:lnTo>
                  <a:pt x="15200993" y="0"/>
                </a:lnTo>
                <a:cubicBezTo>
                  <a:pt x="15197818" y="646698"/>
                  <a:pt x="14699343" y="1160046"/>
                  <a:pt x="13562693" y="1168569"/>
                </a:cubicBezTo>
                <a:lnTo>
                  <a:pt x="29080" y="115764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57200" y="1066800"/>
            <a:ext cx="8229600" cy="5186359"/>
          </a:xfrm>
          <a:prstGeom prst="rect">
            <a:avLst/>
          </a:prstGeom>
        </p:spPr>
        <p:txBody>
          <a:bodyPr/>
          <a:lstStyle>
            <a:lvl1pPr marL="342900" indent="-342900">
              <a:buFont typeface="Wingdings" panose="05000000000000000000" pitchFamily="2" charset="2"/>
              <a:buChar char="§"/>
              <a:defRPr sz="2800">
                <a:solidFill>
                  <a:schemeClr val="accent4">
                    <a:lumMod val="50000"/>
                  </a:schemeClr>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2"/>
                </a:solidFill>
                <a:latin typeface="Trebuchet MS" panose="020B0603020202020204" pitchFamily="34" charset="0"/>
              </a:defRPr>
            </a:lvl3pPr>
            <a:lvl4pPr>
              <a:defRPr>
                <a:solidFill>
                  <a:schemeClr val="accent1"/>
                </a:solidFill>
                <a:latin typeface="Trebuchet MS" panose="020B0603020202020204" pitchFamily="34" charset="0"/>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228600"/>
            <a:ext cx="8229600" cy="6858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586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FB4B16BA-6571-4387-AA63-5662BB6E436E}" type="datetime1">
              <a:rPr lang="en-US" smtClean="0"/>
              <a:pPr/>
              <a:t>2/2/2023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6" name="Rectangle 5"/>
          <p:cNvSpPr/>
          <p:nvPr userDrawn="1"/>
        </p:nvSpPr>
        <p:spPr>
          <a:xfrm>
            <a:off x="0" y="0"/>
            <a:ext cx="8915400"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1168569">
                <a:moveTo>
                  <a:pt x="0" y="0"/>
                </a:moveTo>
                <a:lnTo>
                  <a:pt x="8686800" y="0"/>
                </a:lnTo>
                <a:cubicBezTo>
                  <a:pt x="8683625" y="646698"/>
                  <a:pt x="8185150" y="1160046"/>
                  <a:pt x="7048500"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57200" y="1524000"/>
            <a:ext cx="8229600" cy="4729159"/>
          </a:xfrm>
          <a:prstGeom prst="rect">
            <a:avLst/>
          </a:prstGeom>
        </p:spPr>
        <p:txBody>
          <a:bodyPr/>
          <a:lstStyle>
            <a:lvl1pPr marL="342900" indent="-342900">
              <a:buFont typeface="Wingdings" panose="05000000000000000000" pitchFamily="2" charset="2"/>
              <a:buChar char="§"/>
              <a:defRPr sz="2800">
                <a:solidFill>
                  <a:schemeClr val="accent4">
                    <a:lumMod val="50000"/>
                  </a:schemeClr>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2"/>
                </a:solidFill>
                <a:latin typeface="Trebuchet MS" panose="020B0603020202020204" pitchFamily="34" charset="0"/>
              </a:defRPr>
            </a:lvl3pPr>
            <a:lvl4pPr>
              <a:defRPr>
                <a:solidFill>
                  <a:schemeClr val="accent1"/>
                </a:solidFill>
                <a:latin typeface="Trebuchet MS" panose="020B0603020202020204" pitchFamily="34" charset="0"/>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228600"/>
            <a:ext cx="8077200" cy="11430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4551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FB4B16BA-6571-4387-AA63-5662BB6E436E}" type="datetime1">
              <a:rPr lang="en-US" smtClean="0"/>
              <a:pPr/>
              <a:t>2/2/2023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6" name="Rectangle 5"/>
          <p:cNvSpPr/>
          <p:nvPr userDrawn="1"/>
        </p:nvSpPr>
        <p:spPr>
          <a:xfrm>
            <a:off x="0" y="0"/>
            <a:ext cx="8915400"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1168569">
                <a:moveTo>
                  <a:pt x="0" y="0"/>
                </a:moveTo>
                <a:lnTo>
                  <a:pt x="8686800" y="0"/>
                </a:lnTo>
                <a:cubicBezTo>
                  <a:pt x="8683625" y="646698"/>
                  <a:pt x="8185150" y="1160046"/>
                  <a:pt x="7048500"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57200" y="1524000"/>
            <a:ext cx="8229600" cy="4729159"/>
          </a:xfrm>
          <a:prstGeom prst="rect">
            <a:avLst/>
          </a:prstGeom>
        </p:spPr>
        <p:txBody>
          <a:bodyPr/>
          <a:lstStyle>
            <a:lvl1pPr marL="342900" indent="-342900">
              <a:buFont typeface="Wingdings" panose="05000000000000000000" pitchFamily="2" charset="2"/>
              <a:buChar char="§"/>
              <a:defRPr sz="2800">
                <a:solidFill>
                  <a:schemeClr val="accent4">
                    <a:lumMod val="50000"/>
                  </a:schemeClr>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2"/>
                </a:solidFill>
                <a:latin typeface="Trebuchet MS" panose="020B0603020202020204" pitchFamily="34" charset="0"/>
              </a:defRPr>
            </a:lvl3pPr>
            <a:lvl4pPr>
              <a:defRPr>
                <a:solidFill>
                  <a:schemeClr val="accent1"/>
                </a:solidFill>
                <a:latin typeface="Trebuchet MS" panose="020B0603020202020204" pitchFamily="34" charset="0"/>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228600"/>
            <a:ext cx="8229600" cy="6096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
        <p:nvSpPr>
          <p:cNvPr id="7" name="Subtitle 2"/>
          <p:cNvSpPr>
            <a:spLocks noGrp="1"/>
          </p:cNvSpPr>
          <p:nvPr>
            <p:ph type="subTitle" idx="12" hasCustomPrompt="1"/>
          </p:nvPr>
        </p:nvSpPr>
        <p:spPr>
          <a:xfrm>
            <a:off x="457200" y="762000"/>
            <a:ext cx="6400800" cy="609600"/>
          </a:xfrm>
          <a:prstGeom prst="rect">
            <a:avLst/>
          </a:prstGeom>
        </p:spPr>
        <p:txBody>
          <a:bodyPr>
            <a:normAutofit/>
          </a:bodyPr>
          <a:lstStyle>
            <a:lvl1pPr marL="0" indent="0" algn="l">
              <a:buNone/>
              <a:defRPr sz="2300">
                <a:solidFill>
                  <a:schemeClr val="bg2"/>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0185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a:prstGeom prst="rect">
            <a:avLst/>
          </a:prstGeom>
        </p:spPr>
        <p:txBody>
          <a:bodyPr/>
          <a:lstStyle>
            <a:lvl1pPr>
              <a:defRPr sz="2800">
                <a:solidFill>
                  <a:schemeClr val="accent4">
                    <a:lumMod val="75000"/>
                  </a:schemeClr>
                </a:solidFill>
              </a:defRPr>
            </a:lvl1pPr>
            <a:lvl2pPr>
              <a:defRPr sz="2400">
                <a:solidFill>
                  <a:schemeClr val="tx1"/>
                </a:solidFill>
              </a:defRPr>
            </a:lvl2pPr>
            <a:lvl3pPr>
              <a:defRPr sz="2000">
                <a:solidFill>
                  <a:schemeClr val="tx2"/>
                </a:solidFill>
              </a:defRPr>
            </a:lvl3pPr>
            <a:lvl4pPr>
              <a:defRPr sz="1800">
                <a:solidFill>
                  <a:schemeClr val="accent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038600" cy="5059363"/>
          </a:xfrm>
          <a:prstGeom prst="rect">
            <a:avLst/>
          </a:prstGeom>
        </p:spPr>
        <p:txBody>
          <a:bodyPr/>
          <a:lstStyle>
            <a:lvl1pPr>
              <a:defRPr sz="2800">
                <a:solidFill>
                  <a:schemeClr val="accent4">
                    <a:lumMod val="75000"/>
                  </a:schemeClr>
                </a:solidFill>
              </a:defRPr>
            </a:lvl1pPr>
            <a:lvl2pPr>
              <a:defRPr sz="2400"/>
            </a:lvl2pPr>
            <a:lvl3pPr>
              <a:defRPr sz="2000">
                <a:solidFill>
                  <a:schemeClr val="tx2"/>
                </a:solidFill>
              </a:defRPr>
            </a:lvl3pPr>
            <a:lvl4pPr>
              <a:defRPr sz="1800">
                <a:solidFill>
                  <a:schemeClr val="accent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E3060-2180-41C3-91CE-023801077C3B}"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5"/>
          <p:cNvSpPr/>
          <p:nvPr userDrawn="1"/>
        </p:nvSpPr>
        <p:spPr>
          <a:xfrm>
            <a:off x="-18518" y="1"/>
            <a:ext cx="8933917" cy="914400"/>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6892248 w 15579048"/>
              <a:gd name="connsiteY3" fmla="*/ 116856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0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50758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07135 w 15579048"/>
              <a:gd name="connsiteY3" fmla="*/ 1157649 h 1168569"/>
              <a:gd name="connsiteX4" fmla="*/ 0 w 15579048"/>
              <a:gd name="connsiteY4" fmla="*/ 0 h 1168569"/>
              <a:gd name="connsiteX0" fmla="*/ 0 w 15200993"/>
              <a:gd name="connsiteY0" fmla="*/ 0 h 1168569"/>
              <a:gd name="connsiteX1" fmla="*/ 15200993 w 15200993"/>
              <a:gd name="connsiteY1" fmla="*/ 0 h 1168569"/>
              <a:gd name="connsiteX2" fmla="*/ 13562693 w 15200993"/>
              <a:gd name="connsiteY2" fmla="*/ 1168569 h 1168569"/>
              <a:gd name="connsiteX3" fmla="*/ 29080 w 15200993"/>
              <a:gd name="connsiteY3" fmla="*/ 1157649 h 1168569"/>
              <a:gd name="connsiteX4" fmla="*/ 0 w 15200993"/>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0993" h="1168569">
                <a:moveTo>
                  <a:pt x="0" y="0"/>
                </a:moveTo>
                <a:lnTo>
                  <a:pt x="15200993" y="0"/>
                </a:lnTo>
                <a:cubicBezTo>
                  <a:pt x="15197818" y="646698"/>
                  <a:pt x="14699343" y="1160046"/>
                  <a:pt x="13562693" y="1168569"/>
                </a:cubicBezTo>
                <a:lnTo>
                  <a:pt x="29080" y="115764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userDrawn="1"/>
        </p:nvSpPr>
        <p:spPr>
          <a:xfrm>
            <a:off x="457200" y="228600"/>
            <a:ext cx="8229600" cy="685800"/>
          </a:xfrm>
          <a:prstGeom prst="rect">
            <a:avLst/>
          </a:prstGeom>
        </p:spPr>
        <p:txBody>
          <a:bodyPr>
            <a:normAutofit/>
          </a:bodyPr>
          <a:lstStyle>
            <a:lvl1pPr algn="l" defTabSz="914400" rtl="0" eaLnBrk="1" latinLnBrk="0" hangingPunct="1">
              <a:spcBef>
                <a:spcPct val="0"/>
              </a:spcBef>
              <a:buNone/>
              <a:defRPr sz="3200" b="1" kern="1200">
                <a:solidFill>
                  <a:schemeClr val="bg1"/>
                </a:solidFill>
                <a:latin typeface="Trebuchet MS" panose="020B06030202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916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602163"/>
          </a:xfrm>
          <a:prstGeom prst="rect">
            <a:avLst/>
          </a:prstGeom>
        </p:spPr>
        <p:txBody>
          <a:bodyPr/>
          <a:lstStyle>
            <a:lvl1pPr>
              <a:defRPr sz="2800">
                <a:solidFill>
                  <a:schemeClr val="accent4">
                    <a:lumMod val="75000"/>
                  </a:schemeClr>
                </a:solidFill>
              </a:defRPr>
            </a:lvl1pPr>
            <a:lvl2pPr>
              <a:defRPr sz="2400">
                <a:solidFill>
                  <a:schemeClr val="tx1"/>
                </a:solidFill>
              </a:defRPr>
            </a:lvl2pPr>
            <a:lvl3pPr>
              <a:defRPr sz="2000">
                <a:solidFill>
                  <a:schemeClr val="tx2"/>
                </a:solidFill>
              </a:defRPr>
            </a:lvl3pPr>
            <a:lvl4pPr>
              <a:defRPr sz="1800">
                <a:solidFill>
                  <a:schemeClr val="accent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24000"/>
            <a:ext cx="4038600" cy="4602163"/>
          </a:xfrm>
          <a:prstGeom prst="rect">
            <a:avLst/>
          </a:prstGeom>
        </p:spPr>
        <p:txBody>
          <a:bodyPr/>
          <a:lstStyle>
            <a:lvl1pPr>
              <a:defRPr sz="2800">
                <a:solidFill>
                  <a:schemeClr val="accent4">
                    <a:lumMod val="75000"/>
                  </a:schemeClr>
                </a:solidFill>
              </a:defRPr>
            </a:lvl1pPr>
            <a:lvl2pPr>
              <a:defRPr sz="2400"/>
            </a:lvl2pPr>
            <a:lvl3pPr>
              <a:defRPr sz="2000">
                <a:solidFill>
                  <a:schemeClr val="tx2"/>
                </a:solidFill>
              </a:defRPr>
            </a:lvl3pPr>
            <a:lvl4pPr>
              <a:defRPr sz="1800">
                <a:solidFill>
                  <a:schemeClr val="accent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E3060-2180-41C3-91CE-023801077C3B}"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5"/>
          <p:cNvSpPr/>
          <p:nvPr userDrawn="1"/>
        </p:nvSpPr>
        <p:spPr>
          <a:xfrm>
            <a:off x="0" y="0"/>
            <a:ext cx="8915400" cy="1397169"/>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1168569">
                <a:moveTo>
                  <a:pt x="0" y="0"/>
                </a:moveTo>
                <a:lnTo>
                  <a:pt x="8686800" y="0"/>
                </a:lnTo>
                <a:cubicBezTo>
                  <a:pt x="8683625" y="646698"/>
                  <a:pt x="8185150" y="1160046"/>
                  <a:pt x="7048500" y="1168569"/>
                </a:cubicBezTo>
                <a:lnTo>
                  <a:pt x="0" y="11685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228600"/>
            <a:ext cx="8229600" cy="609600"/>
          </a:xfrm>
          <a:prstGeom prst="rect">
            <a:avLst/>
          </a:prstGeom>
        </p:spPr>
        <p:txBody>
          <a:bodyPr>
            <a:normAutofit/>
          </a:bodyPr>
          <a:lstStyle>
            <a:lvl1pPr algn="l">
              <a:defRPr sz="3200" b="1">
                <a:solidFill>
                  <a:schemeClr val="bg1"/>
                </a:solidFill>
                <a:latin typeface="Trebuchet MS" panose="020B0603020202020204" pitchFamily="34" charset="0"/>
              </a:defRPr>
            </a:lvl1pPr>
          </a:lstStyle>
          <a:p>
            <a:r>
              <a:rPr lang="en-US"/>
              <a:t>Click to edit Master title style</a:t>
            </a:r>
            <a:endParaRPr lang="en-US" dirty="0"/>
          </a:p>
        </p:txBody>
      </p:sp>
      <p:sp>
        <p:nvSpPr>
          <p:cNvPr id="12" name="Subtitle 2"/>
          <p:cNvSpPr>
            <a:spLocks noGrp="1"/>
          </p:cNvSpPr>
          <p:nvPr>
            <p:ph type="subTitle" idx="12" hasCustomPrompt="1"/>
          </p:nvPr>
        </p:nvSpPr>
        <p:spPr>
          <a:xfrm>
            <a:off x="457200" y="762000"/>
            <a:ext cx="6400800" cy="609600"/>
          </a:xfrm>
          <a:prstGeom prst="rect">
            <a:avLst/>
          </a:prstGeom>
        </p:spPr>
        <p:txBody>
          <a:bodyPr>
            <a:normAutofit/>
          </a:bodyPr>
          <a:lstStyle>
            <a:lvl1pPr marL="0" indent="0" algn="l">
              <a:buNone/>
              <a:defRPr sz="2300">
                <a:solidFill>
                  <a:schemeClr val="bg2"/>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396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72304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4313238"/>
          </a:xfrm>
          <a:prstGeom prst="rect">
            <a:avLst/>
          </a:prstGeom>
        </p:spPr>
        <p:txBody>
          <a:bodyPr/>
          <a:lstStyle>
            <a:lvl1pPr>
              <a:defRPr sz="2400">
                <a:solidFill>
                  <a:schemeClr val="accent4">
                    <a:lumMod val="75000"/>
                  </a:schemeClr>
                </a:solidFill>
              </a:defRPr>
            </a:lvl1pPr>
            <a:lvl2pPr>
              <a:defRPr sz="2000"/>
            </a:lvl2pPr>
            <a:lvl3pPr>
              <a:defRPr sz="1800">
                <a:solidFill>
                  <a:schemeClr val="tx2"/>
                </a:solidFill>
              </a:defRPr>
            </a:lvl3pPr>
            <a:lvl4pPr>
              <a:defRPr sz="1600">
                <a:solidFill>
                  <a:schemeClr val="accent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6800"/>
            <a:ext cx="4041775" cy="72304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4313238"/>
          </a:xfrm>
          <a:prstGeom prst="rect">
            <a:avLst/>
          </a:prstGeom>
        </p:spPr>
        <p:txBody>
          <a:bodyPr/>
          <a:lstStyle>
            <a:lvl1pPr>
              <a:defRPr sz="2400">
                <a:solidFill>
                  <a:schemeClr val="accent4">
                    <a:lumMod val="75000"/>
                  </a:schemeClr>
                </a:solidFill>
              </a:defRPr>
            </a:lvl1pPr>
            <a:lvl2pPr>
              <a:defRPr sz="2000"/>
            </a:lvl2pPr>
            <a:lvl3pPr>
              <a:defRPr sz="1800">
                <a:solidFill>
                  <a:schemeClr val="tx2"/>
                </a:solidFill>
              </a:defRPr>
            </a:lvl3pPr>
            <a:lvl4pPr>
              <a:defRPr sz="1600">
                <a:solidFill>
                  <a:schemeClr val="accent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E3060-2180-41C3-91CE-023801077C3B}"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13" name="Rectangle 5"/>
          <p:cNvSpPr/>
          <p:nvPr userDrawn="1"/>
        </p:nvSpPr>
        <p:spPr>
          <a:xfrm>
            <a:off x="-18518" y="1"/>
            <a:ext cx="8933917" cy="914400"/>
          </a:xfrm>
          <a:custGeom>
            <a:avLst/>
            <a:gdLst>
              <a:gd name="connsiteX0" fmla="*/ 0 w 8686800"/>
              <a:gd name="connsiteY0" fmla="*/ 0 h 1168569"/>
              <a:gd name="connsiteX1" fmla="*/ 8686800 w 8686800"/>
              <a:gd name="connsiteY1" fmla="*/ 0 h 1168569"/>
              <a:gd name="connsiteX2" fmla="*/ 86868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8686800"/>
              <a:gd name="connsiteY0" fmla="*/ 0 h 1168569"/>
              <a:gd name="connsiteX1" fmla="*/ 8686800 w 8686800"/>
              <a:gd name="connsiteY1" fmla="*/ 0 h 1168569"/>
              <a:gd name="connsiteX2" fmla="*/ 7048500 w 8686800"/>
              <a:gd name="connsiteY2" fmla="*/ 1168569 h 1168569"/>
              <a:gd name="connsiteX3" fmla="*/ 0 w 8686800"/>
              <a:gd name="connsiteY3" fmla="*/ 1168569 h 1168569"/>
              <a:gd name="connsiteX4" fmla="*/ 0 w 8686800"/>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6892248 w 15579048"/>
              <a:gd name="connsiteY3" fmla="*/ 116856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0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50758 w 15579048"/>
              <a:gd name="connsiteY3" fmla="*/ 1157649 h 1168569"/>
              <a:gd name="connsiteX4" fmla="*/ 0 w 15579048"/>
              <a:gd name="connsiteY4" fmla="*/ 0 h 1168569"/>
              <a:gd name="connsiteX0" fmla="*/ 0 w 15579048"/>
              <a:gd name="connsiteY0" fmla="*/ 0 h 1168569"/>
              <a:gd name="connsiteX1" fmla="*/ 15579048 w 15579048"/>
              <a:gd name="connsiteY1" fmla="*/ 0 h 1168569"/>
              <a:gd name="connsiteX2" fmla="*/ 13940748 w 15579048"/>
              <a:gd name="connsiteY2" fmla="*/ 1168569 h 1168569"/>
              <a:gd name="connsiteX3" fmla="*/ 407135 w 15579048"/>
              <a:gd name="connsiteY3" fmla="*/ 1157649 h 1168569"/>
              <a:gd name="connsiteX4" fmla="*/ 0 w 15579048"/>
              <a:gd name="connsiteY4" fmla="*/ 0 h 1168569"/>
              <a:gd name="connsiteX0" fmla="*/ 0 w 15200993"/>
              <a:gd name="connsiteY0" fmla="*/ 0 h 1168569"/>
              <a:gd name="connsiteX1" fmla="*/ 15200993 w 15200993"/>
              <a:gd name="connsiteY1" fmla="*/ 0 h 1168569"/>
              <a:gd name="connsiteX2" fmla="*/ 13562693 w 15200993"/>
              <a:gd name="connsiteY2" fmla="*/ 1168569 h 1168569"/>
              <a:gd name="connsiteX3" fmla="*/ 29080 w 15200993"/>
              <a:gd name="connsiteY3" fmla="*/ 1157649 h 1168569"/>
              <a:gd name="connsiteX4" fmla="*/ 0 w 15200993"/>
              <a:gd name="connsiteY4" fmla="*/ 0 h 11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0993" h="1168569">
                <a:moveTo>
                  <a:pt x="0" y="0"/>
                </a:moveTo>
                <a:lnTo>
                  <a:pt x="15200993" y="0"/>
                </a:lnTo>
                <a:cubicBezTo>
                  <a:pt x="15197818" y="646698"/>
                  <a:pt x="14699343" y="1160046"/>
                  <a:pt x="13562693" y="1168569"/>
                </a:cubicBezTo>
                <a:lnTo>
                  <a:pt x="29080" y="115764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a:xfrm>
            <a:off x="457200" y="228600"/>
            <a:ext cx="8229600" cy="685800"/>
          </a:xfrm>
          <a:prstGeom prst="rect">
            <a:avLst/>
          </a:prstGeom>
        </p:spPr>
        <p:txBody>
          <a:bodyPr>
            <a:normAutofit/>
          </a:bodyPr>
          <a:lstStyle>
            <a:lvl1pPr algn="l" defTabSz="914400" rtl="0" eaLnBrk="1" latinLnBrk="0" hangingPunct="1">
              <a:spcBef>
                <a:spcPct val="0"/>
              </a:spcBef>
              <a:buNone/>
              <a:defRPr sz="3200" b="1" kern="1200">
                <a:solidFill>
                  <a:schemeClr val="bg1"/>
                </a:solidFill>
                <a:latin typeface="Trebuchet MS" panose="020B06030202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6331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C363B-0D3D-41FE-8EA5-30E51D5F59AE}" type="datetime1">
              <a:rPr lang="en-US" smtClean="0"/>
              <a:t>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p:cNvSpPr txBox="1"/>
          <p:nvPr/>
        </p:nvSpPr>
        <p:spPr>
          <a:xfrm>
            <a:off x="8534400" y="6336268"/>
            <a:ext cx="457176" cy="338554"/>
          </a:xfrm>
          <a:prstGeom prst="rect">
            <a:avLst/>
          </a:prstGeom>
          <a:noFill/>
        </p:spPr>
        <p:txBody>
          <a:bodyPr wrap="square" rtlCol="0">
            <a:spAutoFit/>
          </a:bodyPr>
          <a:lstStyle/>
          <a:p>
            <a:fld id="{392D9293-7378-4473-89C7-CA5342781C0A}" type="slidenum">
              <a:rPr lang="en-US" sz="1600" smtClean="0"/>
              <a:t>‹#›</a:t>
            </a:fld>
            <a:endParaRPr lang="en-US" sz="1600"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48400" y="6156046"/>
            <a:ext cx="2133600" cy="701954"/>
          </a:xfrm>
          <a:prstGeom prst="rect">
            <a:avLst/>
          </a:prstGeom>
        </p:spPr>
      </p:pic>
    </p:spTree>
    <p:extLst>
      <p:ext uri="{BB962C8B-B14F-4D97-AF65-F5344CB8AC3E}">
        <p14:creationId xmlns:p14="http://schemas.microsoft.com/office/powerpoint/2010/main" val="4018505573"/>
      </p:ext>
    </p:extLst>
  </p:cSld>
  <p:clrMap bg1="lt1" tx1="dk1" bg2="lt2" tx2="dk2" accent1="accent1" accent2="accent2" accent3="accent3" accent4="accent4" accent5="accent5" accent6="accent6" hlink="hlink" folHlink="folHlink"/>
  <p:sldLayoutIdLst>
    <p:sldLayoutId id="2147483989" r:id="rId1"/>
    <p:sldLayoutId id="2147483999" r:id="rId2"/>
    <p:sldLayoutId id="2147484013" r:id="rId3"/>
    <p:sldLayoutId id="2147484008" r:id="rId4"/>
    <p:sldLayoutId id="2147483995" r:id="rId5"/>
    <p:sldLayoutId id="2147484009" r:id="rId6"/>
    <p:sldLayoutId id="2147484000" r:id="rId7"/>
    <p:sldLayoutId id="2147484010" r:id="rId8"/>
    <p:sldLayoutId id="2147484001" r:id="rId9"/>
    <p:sldLayoutId id="2147484011" r:id="rId10"/>
    <p:sldLayoutId id="2147483990" r:id="rId11"/>
    <p:sldLayoutId id="2147484002" r:id="rId12"/>
    <p:sldLayoutId id="2147484012" r:id="rId13"/>
    <p:sldLayoutId id="2147484004" r:id="rId14"/>
    <p:sldLayoutId id="2147484005" r:id="rId15"/>
    <p:sldLayoutId id="2147484014"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bwMode="auto">
          <a:xfrm>
            <a:off x="533400" y="2286001"/>
            <a:ext cx="7772400" cy="25024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defRPr/>
            </a:pPr>
            <a:r>
              <a:rPr lang="en-US" altLang="en-US" sz="5400" dirty="0"/>
              <a:t>Employee Assistance Program</a:t>
            </a:r>
          </a:p>
        </p:txBody>
      </p:sp>
      <p:sp>
        <p:nvSpPr>
          <p:cNvPr id="6147" name="Subtitle 4"/>
          <p:cNvSpPr>
            <a:spLocks noGrp="1"/>
          </p:cNvSpPr>
          <p:nvPr>
            <p:ph type="subTitle" idx="1"/>
          </p:nvPr>
        </p:nvSpPr>
        <p:spPr bwMode="auto">
          <a:xfrm>
            <a:off x="1600200" y="5181600"/>
            <a:ext cx="6400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gn="ctr">
              <a:buClr>
                <a:schemeClr val="accent3"/>
              </a:buClr>
              <a:defRPr/>
            </a:pPr>
            <a:r>
              <a:rPr lang="en-US" sz="2400" b="1" dirty="0">
                <a:cs typeface="Arial" pitchFamily="34" charset="0"/>
              </a:rPr>
              <a:t>Terry Stover MS, CEAP, LBP, MAC, NCP, CCJS, SAP</a:t>
            </a:r>
          </a:p>
          <a:p>
            <a:pPr algn="ctr">
              <a:buClr>
                <a:schemeClr val="accent3"/>
              </a:buClr>
              <a:defRPr/>
            </a:pPr>
            <a:r>
              <a:rPr lang="en-US" sz="2400" b="1" dirty="0">
                <a:cs typeface="Arial" pitchFamily="34" charset="0"/>
              </a:rPr>
              <a:t> Senior Manger, CommunityCare EAP</a:t>
            </a:r>
          </a:p>
          <a:p>
            <a:endParaRPr lang="en-US" altLang="en-US" dirty="0"/>
          </a:p>
        </p:txBody>
      </p:sp>
    </p:spTree>
    <p:extLst>
      <p:ext uri="{BB962C8B-B14F-4D97-AF65-F5344CB8AC3E}">
        <p14:creationId xmlns:p14="http://schemas.microsoft.com/office/powerpoint/2010/main" val="93161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a:extLst>
              <a:ext uri="{FF2B5EF4-FFF2-40B4-BE49-F238E27FC236}">
                <a16:creationId xmlns:a16="http://schemas.microsoft.com/office/drawing/2014/main" id="{D4AF6C35-4075-4471-A6E0-B3DC10C81776}"/>
              </a:ext>
            </a:extLst>
          </p:cNvPr>
          <p:cNvGrpSpPr>
            <a:grpSpLocks/>
          </p:cNvGrpSpPr>
          <p:nvPr/>
        </p:nvGrpSpPr>
        <p:grpSpPr bwMode="auto">
          <a:xfrm>
            <a:off x="1905000" y="3200400"/>
            <a:ext cx="1004888" cy="1831975"/>
            <a:chOff x="1191" y="2016"/>
            <a:chExt cx="633" cy="1154"/>
          </a:xfrm>
        </p:grpSpPr>
        <p:sp>
          <p:nvSpPr>
            <p:cNvPr id="10267" name="AutoShape 35">
              <a:extLst>
                <a:ext uri="{FF2B5EF4-FFF2-40B4-BE49-F238E27FC236}">
                  <a16:creationId xmlns:a16="http://schemas.microsoft.com/office/drawing/2014/main" id="{DA42FC63-53B8-4023-84B4-85DD3FF28628}"/>
                </a:ext>
              </a:extLst>
            </p:cNvPr>
            <p:cNvSpPr>
              <a:spLocks noChangeArrowheads="1"/>
            </p:cNvSpPr>
            <p:nvPr/>
          </p:nvSpPr>
          <p:spPr bwMode="auto">
            <a:xfrm>
              <a:off x="1200" y="2690"/>
              <a:ext cx="624" cy="480"/>
            </a:xfrm>
            <a:prstGeom prst="rightArrow">
              <a:avLst>
                <a:gd name="adj1" fmla="val 50000"/>
                <a:gd name="adj2" fmla="val 32500"/>
              </a:avLst>
            </a:prstGeom>
            <a:solidFill>
              <a:srgbClr val="FF0000"/>
            </a:solidFill>
            <a:ln w="9525">
              <a:solidFill>
                <a:srgbClr val="FF0000"/>
              </a:solidFill>
              <a:miter lim="800000"/>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b="0">
                <a:solidFill>
                  <a:schemeClr val="tx1"/>
                </a:solidFill>
                <a:latin typeface="Times New Roman" panose="02020603050405020304" pitchFamily="18" charset="0"/>
              </a:endParaRPr>
            </a:p>
          </p:txBody>
        </p:sp>
        <p:sp>
          <p:nvSpPr>
            <p:cNvPr id="10268" name="Rectangle 37">
              <a:extLst>
                <a:ext uri="{FF2B5EF4-FFF2-40B4-BE49-F238E27FC236}">
                  <a16:creationId xmlns:a16="http://schemas.microsoft.com/office/drawing/2014/main" id="{00486C59-145E-45E1-98FF-80785F8AFF5F}"/>
                </a:ext>
              </a:extLst>
            </p:cNvPr>
            <p:cNvSpPr>
              <a:spLocks noChangeArrowheads="1"/>
            </p:cNvSpPr>
            <p:nvPr/>
          </p:nvSpPr>
          <p:spPr bwMode="auto">
            <a:xfrm>
              <a:off x="1191" y="2016"/>
              <a:ext cx="288" cy="1034"/>
            </a:xfrm>
            <a:prstGeom prst="rect">
              <a:avLst/>
            </a:prstGeom>
            <a:solidFill>
              <a:srgbClr val="FF0000"/>
            </a:solidFill>
            <a:ln w="9525">
              <a:solidFill>
                <a:srgbClr val="FF0000"/>
              </a:solidFill>
              <a:miter lim="800000"/>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b="0">
                <a:solidFill>
                  <a:schemeClr val="tx1"/>
                </a:solidFill>
                <a:latin typeface="Times New Roman" panose="02020603050405020304" pitchFamily="18" charset="0"/>
              </a:endParaRPr>
            </a:p>
          </p:txBody>
        </p:sp>
      </p:grpSp>
      <p:grpSp>
        <p:nvGrpSpPr>
          <p:cNvPr id="3" name="Group 40">
            <a:extLst>
              <a:ext uri="{FF2B5EF4-FFF2-40B4-BE49-F238E27FC236}">
                <a16:creationId xmlns:a16="http://schemas.microsoft.com/office/drawing/2014/main" id="{82198219-4FC1-4C44-B117-7720C67AA7E0}"/>
              </a:ext>
            </a:extLst>
          </p:cNvPr>
          <p:cNvGrpSpPr>
            <a:grpSpLocks/>
          </p:cNvGrpSpPr>
          <p:nvPr/>
        </p:nvGrpSpPr>
        <p:grpSpPr bwMode="auto">
          <a:xfrm>
            <a:off x="1905000" y="3200400"/>
            <a:ext cx="990600" cy="3051175"/>
            <a:chOff x="1200" y="2016"/>
            <a:chExt cx="624" cy="1922"/>
          </a:xfrm>
        </p:grpSpPr>
        <p:sp>
          <p:nvSpPr>
            <p:cNvPr id="10265" name="AutoShape 36">
              <a:extLst>
                <a:ext uri="{FF2B5EF4-FFF2-40B4-BE49-F238E27FC236}">
                  <a16:creationId xmlns:a16="http://schemas.microsoft.com/office/drawing/2014/main" id="{367BECE8-1848-45E5-A6AB-5F533CE60432}"/>
                </a:ext>
              </a:extLst>
            </p:cNvPr>
            <p:cNvSpPr>
              <a:spLocks noChangeArrowheads="1"/>
            </p:cNvSpPr>
            <p:nvPr/>
          </p:nvSpPr>
          <p:spPr bwMode="auto">
            <a:xfrm>
              <a:off x="1200" y="3458"/>
              <a:ext cx="624" cy="480"/>
            </a:xfrm>
            <a:prstGeom prst="rightArrow">
              <a:avLst>
                <a:gd name="adj1" fmla="val 50000"/>
                <a:gd name="adj2" fmla="val 32500"/>
              </a:avLst>
            </a:prstGeom>
            <a:solidFill>
              <a:srgbClr val="FF0000"/>
            </a:solidFill>
            <a:ln w="9525">
              <a:solidFill>
                <a:srgbClr val="FF0000"/>
              </a:solidFill>
              <a:miter lim="800000"/>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b="0">
                <a:solidFill>
                  <a:schemeClr val="tx1"/>
                </a:solidFill>
                <a:latin typeface="Times New Roman" panose="02020603050405020304" pitchFamily="18" charset="0"/>
              </a:endParaRPr>
            </a:p>
          </p:txBody>
        </p:sp>
        <p:sp>
          <p:nvSpPr>
            <p:cNvPr id="10266" name="Rectangle 38">
              <a:extLst>
                <a:ext uri="{FF2B5EF4-FFF2-40B4-BE49-F238E27FC236}">
                  <a16:creationId xmlns:a16="http://schemas.microsoft.com/office/drawing/2014/main" id="{3FA32717-EC5E-4C91-9D36-E2E41905AD09}"/>
                </a:ext>
              </a:extLst>
            </p:cNvPr>
            <p:cNvSpPr>
              <a:spLocks noChangeArrowheads="1"/>
            </p:cNvSpPr>
            <p:nvPr/>
          </p:nvSpPr>
          <p:spPr bwMode="auto">
            <a:xfrm>
              <a:off x="1200" y="2016"/>
              <a:ext cx="288" cy="1802"/>
            </a:xfrm>
            <a:prstGeom prst="rect">
              <a:avLst/>
            </a:prstGeom>
            <a:solidFill>
              <a:srgbClr val="FF0000"/>
            </a:solidFill>
            <a:ln w="9525">
              <a:solidFill>
                <a:srgbClr val="FF0000"/>
              </a:solidFill>
              <a:miter lim="800000"/>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b="0">
                <a:solidFill>
                  <a:schemeClr val="tx1"/>
                </a:solidFill>
                <a:latin typeface="Times New Roman" panose="02020603050405020304" pitchFamily="18" charset="0"/>
              </a:endParaRPr>
            </a:p>
          </p:txBody>
        </p:sp>
      </p:grpSp>
      <p:sp>
        <p:nvSpPr>
          <p:cNvPr id="10242" name="Rectangle 2">
            <a:extLst>
              <a:ext uri="{FF2B5EF4-FFF2-40B4-BE49-F238E27FC236}">
                <a16:creationId xmlns:a16="http://schemas.microsoft.com/office/drawing/2014/main" id="{78032875-0EA9-4092-B8D0-58DF5779B3C9}"/>
              </a:ext>
            </a:extLst>
          </p:cNvPr>
          <p:cNvSpPr>
            <a:spLocks noGrp="1" noChangeArrowheads="1"/>
          </p:cNvSpPr>
          <p:nvPr>
            <p:ph type="title"/>
          </p:nvPr>
        </p:nvSpPr>
        <p:spPr>
          <a:xfrm>
            <a:off x="228600" y="152400"/>
            <a:ext cx="8686800" cy="914400"/>
          </a:xfrm>
        </p:spPr>
        <p:txBody>
          <a:bodyPr/>
          <a:lstStyle/>
          <a:p>
            <a:pPr eaLnBrk="1" hangingPunct="1">
              <a:defRPr/>
            </a:pPr>
            <a:r>
              <a:rPr lang="en-US"/>
              <a:t>Workplace Stress Defined</a:t>
            </a:r>
          </a:p>
        </p:txBody>
      </p:sp>
      <p:grpSp>
        <p:nvGrpSpPr>
          <p:cNvPr id="4" name="Group 25">
            <a:extLst>
              <a:ext uri="{FF2B5EF4-FFF2-40B4-BE49-F238E27FC236}">
                <a16:creationId xmlns:a16="http://schemas.microsoft.com/office/drawing/2014/main" id="{34CFD2E7-18B0-43FA-8F00-C430E2E023B7}"/>
              </a:ext>
            </a:extLst>
          </p:cNvPr>
          <p:cNvGrpSpPr>
            <a:grpSpLocks/>
          </p:cNvGrpSpPr>
          <p:nvPr/>
        </p:nvGrpSpPr>
        <p:grpSpPr bwMode="auto">
          <a:xfrm>
            <a:off x="457200" y="990600"/>
            <a:ext cx="3927475" cy="3181350"/>
            <a:chOff x="288" y="624"/>
            <a:chExt cx="2474" cy="2004"/>
          </a:xfrm>
        </p:grpSpPr>
        <p:grpSp>
          <p:nvGrpSpPr>
            <p:cNvPr id="10261" name="Group 11">
              <a:extLst>
                <a:ext uri="{FF2B5EF4-FFF2-40B4-BE49-F238E27FC236}">
                  <a16:creationId xmlns:a16="http://schemas.microsoft.com/office/drawing/2014/main" id="{54D9F03C-3FC1-4B4F-A9EC-7A227E819439}"/>
                </a:ext>
              </a:extLst>
            </p:cNvPr>
            <p:cNvGrpSpPr>
              <a:grpSpLocks/>
            </p:cNvGrpSpPr>
            <p:nvPr/>
          </p:nvGrpSpPr>
          <p:grpSpPr bwMode="auto">
            <a:xfrm>
              <a:off x="288" y="624"/>
              <a:ext cx="2474" cy="2004"/>
              <a:chOff x="310" y="1836"/>
              <a:chExt cx="2474" cy="2004"/>
            </a:xfrm>
          </p:grpSpPr>
          <p:sp>
            <p:nvSpPr>
              <p:cNvPr id="10263" name="Freeform 8">
                <a:extLst>
                  <a:ext uri="{FF2B5EF4-FFF2-40B4-BE49-F238E27FC236}">
                    <a16:creationId xmlns:a16="http://schemas.microsoft.com/office/drawing/2014/main" id="{3A28FAB3-4BBE-44C0-A43A-24F6F33D9387}"/>
                  </a:ext>
                </a:extLst>
              </p:cNvPr>
              <p:cNvSpPr>
                <a:spLocks/>
              </p:cNvSpPr>
              <p:nvPr/>
            </p:nvSpPr>
            <p:spPr bwMode="auto">
              <a:xfrm>
                <a:off x="414" y="1982"/>
                <a:ext cx="2370" cy="1858"/>
              </a:xfrm>
              <a:custGeom>
                <a:avLst/>
                <a:gdLst>
                  <a:gd name="T0" fmla="*/ 24 w 16873"/>
                  <a:gd name="T1" fmla="*/ 0 h 12131"/>
                  <a:gd name="T2" fmla="*/ 20 w 16873"/>
                  <a:gd name="T3" fmla="*/ 4 h 12131"/>
                  <a:gd name="T4" fmla="*/ 14 w 16873"/>
                  <a:gd name="T5" fmla="*/ 4 h 12131"/>
                  <a:gd name="T6" fmla="*/ 12 w 16873"/>
                  <a:gd name="T7" fmla="*/ 9 h 12131"/>
                  <a:gd name="T8" fmla="*/ 8 w 16873"/>
                  <a:gd name="T9" fmla="*/ 8 h 12131"/>
                  <a:gd name="T10" fmla="*/ 7 w 16873"/>
                  <a:gd name="T11" fmla="*/ 12 h 12131"/>
                  <a:gd name="T12" fmla="*/ 3 w 16873"/>
                  <a:gd name="T13" fmla="*/ 14 h 12131"/>
                  <a:gd name="T14" fmla="*/ 4 w 16873"/>
                  <a:gd name="T15" fmla="*/ 18 h 12131"/>
                  <a:gd name="T16" fmla="*/ 0 w 16873"/>
                  <a:gd name="T17" fmla="*/ 21 h 12131"/>
                  <a:gd name="T18" fmla="*/ 3 w 16873"/>
                  <a:gd name="T19" fmla="*/ 26 h 12131"/>
                  <a:gd name="T20" fmla="*/ 3 w 16873"/>
                  <a:gd name="T21" fmla="*/ 32 h 12131"/>
                  <a:gd name="T22" fmla="*/ 5 w 16873"/>
                  <a:gd name="T23" fmla="*/ 37 h 12131"/>
                  <a:gd name="T24" fmla="*/ 9 w 16873"/>
                  <a:gd name="T25" fmla="*/ 37 h 12131"/>
                  <a:gd name="T26" fmla="*/ 13 w 16873"/>
                  <a:gd name="T27" fmla="*/ 41 h 12131"/>
                  <a:gd name="T28" fmla="*/ 17 w 16873"/>
                  <a:gd name="T29" fmla="*/ 40 h 12131"/>
                  <a:gd name="T30" fmla="*/ 19 w 16873"/>
                  <a:gd name="T31" fmla="*/ 41 h 12131"/>
                  <a:gd name="T32" fmla="*/ 23 w 16873"/>
                  <a:gd name="T33" fmla="*/ 44 h 12131"/>
                  <a:gd name="T34" fmla="*/ 27 w 16873"/>
                  <a:gd name="T35" fmla="*/ 41 h 12131"/>
                  <a:gd name="T36" fmla="*/ 31 w 16873"/>
                  <a:gd name="T37" fmla="*/ 42 h 12131"/>
                  <a:gd name="T38" fmla="*/ 34 w 16873"/>
                  <a:gd name="T39" fmla="*/ 40 h 12131"/>
                  <a:gd name="T40" fmla="*/ 38 w 16873"/>
                  <a:gd name="T41" fmla="*/ 38 h 12131"/>
                  <a:gd name="T42" fmla="*/ 39 w 16873"/>
                  <a:gd name="T43" fmla="*/ 34 h 12131"/>
                  <a:gd name="T44" fmla="*/ 44 w 16873"/>
                  <a:gd name="T45" fmla="*/ 33 h 12131"/>
                  <a:gd name="T46" fmla="*/ 44 w 16873"/>
                  <a:gd name="T47" fmla="*/ 29 h 12131"/>
                  <a:gd name="T48" fmla="*/ 47 w 16873"/>
                  <a:gd name="T49" fmla="*/ 25 h 12131"/>
                  <a:gd name="T50" fmla="*/ 47 w 16873"/>
                  <a:gd name="T51" fmla="*/ 20 h 12131"/>
                  <a:gd name="T52" fmla="*/ 44 w 16873"/>
                  <a:gd name="T53" fmla="*/ 17 h 12131"/>
                  <a:gd name="T54" fmla="*/ 45 w 16873"/>
                  <a:gd name="T55" fmla="*/ 12 h 12131"/>
                  <a:gd name="T56" fmla="*/ 40 w 16873"/>
                  <a:gd name="T57" fmla="*/ 11 h 12131"/>
                  <a:gd name="T58" fmla="*/ 39 w 16873"/>
                  <a:gd name="T59" fmla="*/ 5 h 12131"/>
                  <a:gd name="T60" fmla="*/ 34 w 16873"/>
                  <a:gd name="T61" fmla="*/ 6 h 12131"/>
                  <a:gd name="T62" fmla="*/ 31 w 16873"/>
                  <a:gd name="T63" fmla="*/ 1 h 12131"/>
                  <a:gd name="T64" fmla="*/ 28 w 16873"/>
                  <a:gd name="T65" fmla="*/ 4 h 12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73"/>
                  <a:gd name="T100" fmla="*/ 0 h 12131"/>
                  <a:gd name="T101" fmla="*/ 16873 w 16873"/>
                  <a:gd name="T102" fmla="*/ 12131 h 12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73" h="12131">
                    <a:moveTo>
                      <a:pt x="9317" y="2488"/>
                    </a:moveTo>
                    <a:lnTo>
                      <a:pt x="8620" y="0"/>
                    </a:lnTo>
                    <a:lnTo>
                      <a:pt x="7890" y="2411"/>
                    </a:lnTo>
                    <a:lnTo>
                      <a:pt x="7207" y="1005"/>
                    </a:lnTo>
                    <a:lnTo>
                      <a:pt x="6852" y="2570"/>
                    </a:lnTo>
                    <a:lnTo>
                      <a:pt x="5005" y="1208"/>
                    </a:lnTo>
                    <a:lnTo>
                      <a:pt x="5626" y="2961"/>
                    </a:lnTo>
                    <a:lnTo>
                      <a:pt x="4471" y="2471"/>
                    </a:lnTo>
                    <a:lnTo>
                      <a:pt x="4707" y="3069"/>
                    </a:lnTo>
                    <a:lnTo>
                      <a:pt x="2721" y="2254"/>
                    </a:lnTo>
                    <a:lnTo>
                      <a:pt x="3582" y="3720"/>
                    </a:lnTo>
                    <a:lnTo>
                      <a:pt x="2695" y="3341"/>
                    </a:lnTo>
                    <a:lnTo>
                      <a:pt x="3104" y="4063"/>
                    </a:lnTo>
                    <a:lnTo>
                      <a:pt x="1107" y="3797"/>
                    </a:lnTo>
                    <a:lnTo>
                      <a:pt x="2454" y="4774"/>
                    </a:lnTo>
                    <a:lnTo>
                      <a:pt x="1321" y="4951"/>
                    </a:lnTo>
                    <a:lnTo>
                      <a:pt x="2153" y="5323"/>
                    </a:lnTo>
                    <a:lnTo>
                      <a:pt x="0" y="5892"/>
                    </a:lnTo>
                    <a:lnTo>
                      <a:pt x="2092" y="6603"/>
                    </a:lnTo>
                    <a:lnTo>
                      <a:pt x="903" y="7292"/>
                    </a:lnTo>
                    <a:lnTo>
                      <a:pt x="2348" y="7439"/>
                    </a:lnTo>
                    <a:lnTo>
                      <a:pt x="1177" y="8763"/>
                    </a:lnTo>
                    <a:lnTo>
                      <a:pt x="2943" y="8247"/>
                    </a:lnTo>
                    <a:lnTo>
                      <a:pt x="1741" y="10219"/>
                    </a:lnTo>
                    <a:lnTo>
                      <a:pt x="3903" y="8989"/>
                    </a:lnTo>
                    <a:lnTo>
                      <a:pt x="3378" y="10358"/>
                    </a:lnTo>
                    <a:lnTo>
                      <a:pt x="4832" y="9425"/>
                    </a:lnTo>
                    <a:lnTo>
                      <a:pt x="4697" y="11351"/>
                    </a:lnTo>
                    <a:lnTo>
                      <a:pt x="5940" y="9798"/>
                    </a:lnTo>
                    <a:lnTo>
                      <a:pt x="6009" y="11017"/>
                    </a:lnTo>
                    <a:lnTo>
                      <a:pt x="6678" y="10058"/>
                    </a:lnTo>
                    <a:lnTo>
                      <a:pt x="6938" y="11386"/>
                    </a:lnTo>
                    <a:lnTo>
                      <a:pt x="7616" y="10201"/>
                    </a:lnTo>
                    <a:lnTo>
                      <a:pt x="8320" y="12131"/>
                    </a:lnTo>
                    <a:lnTo>
                      <a:pt x="8962" y="10167"/>
                    </a:lnTo>
                    <a:lnTo>
                      <a:pt x="9622" y="11498"/>
                    </a:lnTo>
                    <a:lnTo>
                      <a:pt x="9930" y="10114"/>
                    </a:lnTo>
                    <a:lnTo>
                      <a:pt x="11172" y="11762"/>
                    </a:lnTo>
                    <a:lnTo>
                      <a:pt x="11104" y="9888"/>
                    </a:lnTo>
                    <a:lnTo>
                      <a:pt x="12240" y="11065"/>
                    </a:lnTo>
                    <a:lnTo>
                      <a:pt x="12041" y="9490"/>
                    </a:lnTo>
                    <a:lnTo>
                      <a:pt x="13795" y="10603"/>
                    </a:lnTo>
                    <a:lnTo>
                      <a:pt x="13169" y="9030"/>
                    </a:lnTo>
                    <a:lnTo>
                      <a:pt x="14177" y="9598"/>
                    </a:lnTo>
                    <a:lnTo>
                      <a:pt x="13839" y="8610"/>
                    </a:lnTo>
                    <a:lnTo>
                      <a:pt x="15728" y="9192"/>
                    </a:lnTo>
                    <a:lnTo>
                      <a:pt x="14572" y="7826"/>
                    </a:lnTo>
                    <a:lnTo>
                      <a:pt x="15879" y="8048"/>
                    </a:lnTo>
                    <a:lnTo>
                      <a:pt x="15111" y="7239"/>
                    </a:lnTo>
                    <a:lnTo>
                      <a:pt x="16838" y="6976"/>
                    </a:lnTo>
                    <a:lnTo>
                      <a:pt x="15201" y="6264"/>
                    </a:lnTo>
                    <a:lnTo>
                      <a:pt x="16873" y="5531"/>
                    </a:lnTo>
                    <a:lnTo>
                      <a:pt x="15134" y="5489"/>
                    </a:lnTo>
                    <a:lnTo>
                      <a:pt x="16036" y="4790"/>
                    </a:lnTo>
                    <a:lnTo>
                      <a:pt x="14732" y="4937"/>
                    </a:lnTo>
                    <a:lnTo>
                      <a:pt x="16196" y="3394"/>
                    </a:lnTo>
                    <a:lnTo>
                      <a:pt x="14085" y="4206"/>
                    </a:lnTo>
                    <a:lnTo>
                      <a:pt x="14572" y="3116"/>
                    </a:lnTo>
                    <a:lnTo>
                      <a:pt x="13352" y="3694"/>
                    </a:lnTo>
                    <a:lnTo>
                      <a:pt x="14147" y="1305"/>
                    </a:lnTo>
                    <a:lnTo>
                      <a:pt x="12097" y="3069"/>
                    </a:lnTo>
                    <a:lnTo>
                      <a:pt x="12262" y="1512"/>
                    </a:lnTo>
                    <a:lnTo>
                      <a:pt x="11323" y="2826"/>
                    </a:lnTo>
                    <a:lnTo>
                      <a:pt x="11363" y="346"/>
                    </a:lnTo>
                    <a:lnTo>
                      <a:pt x="10299" y="2509"/>
                    </a:lnTo>
                    <a:lnTo>
                      <a:pt x="9942" y="989"/>
                    </a:lnTo>
                    <a:lnTo>
                      <a:pt x="9317" y="2488"/>
                    </a:lnTo>
                    <a:close/>
                  </a:path>
                </a:pathLst>
              </a:custGeom>
              <a:solidFill>
                <a:srgbClr val="FF0000"/>
              </a:solidFill>
              <a:ln w="9525">
                <a:solidFill>
                  <a:srgbClr val="FF0000"/>
                </a:solidFill>
                <a:round/>
                <a:headEnd/>
                <a:tailEnd/>
              </a:ln>
            </p:spPr>
            <p:txBody>
              <a:bodyPr/>
              <a:lstStyle/>
              <a:p>
                <a:endParaRPr lang="en-US"/>
              </a:p>
            </p:txBody>
          </p:sp>
          <p:sp>
            <p:nvSpPr>
              <p:cNvPr id="10264" name="Freeform 9">
                <a:extLst>
                  <a:ext uri="{FF2B5EF4-FFF2-40B4-BE49-F238E27FC236}">
                    <a16:creationId xmlns:a16="http://schemas.microsoft.com/office/drawing/2014/main" id="{5239D400-C14B-49BF-996B-7E825E76E755}"/>
                  </a:ext>
                </a:extLst>
              </p:cNvPr>
              <p:cNvSpPr>
                <a:spLocks/>
              </p:cNvSpPr>
              <p:nvPr/>
            </p:nvSpPr>
            <p:spPr bwMode="auto">
              <a:xfrm>
                <a:off x="310" y="1836"/>
                <a:ext cx="2370" cy="1859"/>
              </a:xfrm>
              <a:custGeom>
                <a:avLst/>
                <a:gdLst>
                  <a:gd name="T0" fmla="*/ 24 w 16875"/>
                  <a:gd name="T1" fmla="*/ 0 h 12137"/>
                  <a:gd name="T2" fmla="*/ 20 w 16875"/>
                  <a:gd name="T3" fmla="*/ 4 h 12137"/>
                  <a:gd name="T4" fmla="*/ 14 w 16875"/>
                  <a:gd name="T5" fmla="*/ 4 h 12137"/>
                  <a:gd name="T6" fmla="*/ 12 w 16875"/>
                  <a:gd name="T7" fmla="*/ 9 h 12137"/>
                  <a:gd name="T8" fmla="*/ 8 w 16875"/>
                  <a:gd name="T9" fmla="*/ 8 h 12137"/>
                  <a:gd name="T10" fmla="*/ 7 w 16875"/>
                  <a:gd name="T11" fmla="*/ 12 h 12137"/>
                  <a:gd name="T12" fmla="*/ 3 w 16875"/>
                  <a:gd name="T13" fmla="*/ 14 h 12137"/>
                  <a:gd name="T14" fmla="*/ 4 w 16875"/>
                  <a:gd name="T15" fmla="*/ 18 h 12137"/>
                  <a:gd name="T16" fmla="*/ 0 w 16875"/>
                  <a:gd name="T17" fmla="*/ 21 h 12137"/>
                  <a:gd name="T18" fmla="*/ 3 w 16875"/>
                  <a:gd name="T19" fmla="*/ 26 h 12137"/>
                  <a:gd name="T20" fmla="*/ 3 w 16875"/>
                  <a:gd name="T21" fmla="*/ 32 h 12137"/>
                  <a:gd name="T22" fmla="*/ 5 w 16875"/>
                  <a:gd name="T23" fmla="*/ 37 h 12137"/>
                  <a:gd name="T24" fmla="*/ 9 w 16875"/>
                  <a:gd name="T25" fmla="*/ 37 h 12137"/>
                  <a:gd name="T26" fmla="*/ 13 w 16875"/>
                  <a:gd name="T27" fmla="*/ 41 h 12137"/>
                  <a:gd name="T28" fmla="*/ 17 w 16875"/>
                  <a:gd name="T29" fmla="*/ 40 h 12137"/>
                  <a:gd name="T30" fmla="*/ 19 w 16875"/>
                  <a:gd name="T31" fmla="*/ 41 h 12137"/>
                  <a:gd name="T32" fmla="*/ 23 w 16875"/>
                  <a:gd name="T33" fmla="*/ 44 h 12137"/>
                  <a:gd name="T34" fmla="*/ 27 w 16875"/>
                  <a:gd name="T35" fmla="*/ 41 h 12137"/>
                  <a:gd name="T36" fmla="*/ 31 w 16875"/>
                  <a:gd name="T37" fmla="*/ 42 h 12137"/>
                  <a:gd name="T38" fmla="*/ 34 w 16875"/>
                  <a:gd name="T39" fmla="*/ 40 h 12137"/>
                  <a:gd name="T40" fmla="*/ 38 w 16875"/>
                  <a:gd name="T41" fmla="*/ 38 h 12137"/>
                  <a:gd name="T42" fmla="*/ 39 w 16875"/>
                  <a:gd name="T43" fmla="*/ 34 h 12137"/>
                  <a:gd name="T44" fmla="*/ 44 w 16875"/>
                  <a:gd name="T45" fmla="*/ 33 h 12137"/>
                  <a:gd name="T46" fmla="*/ 44 w 16875"/>
                  <a:gd name="T47" fmla="*/ 29 h 12137"/>
                  <a:gd name="T48" fmla="*/ 47 w 16875"/>
                  <a:gd name="T49" fmla="*/ 25 h 12137"/>
                  <a:gd name="T50" fmla="*/ 47 w 16875"/>
                  <a:gd name="T51" fmla="*/ 20 h 12137"/>
                  <a:gd name="T52" fmla="*/ 44 w 16875"/>
                  <a:gd name="T53" fmla="*/ 17 h 12137"/>
                  <a:gd name="T54" fmla="*/ 45 w 16875"/>
                  <a:gd name="T55" fmla="*/ 12 h 12137"/>
                  <a:gd name="T56" fmla="*/ 40 w 16875"/>
                  <a:gd name="T57" fmla="*/ 11 h 12137"/>
                  <a:gd name="T58" fmla="*/ 39 w 16875"/>
                  <a:gd name="T59" fmla="*/ 5 h 12137"/>
                  <a:gd name="T60" fmla="*/ 34 w 16875"/>
                  <a:gd name="T61" fmla="*/ 6 h 12137"/>
                  <a:gd name="T62" fmla="*/ 31 w 16875"/>
                  <a:gd name="T63" fmla="*/ 1 h 12137"/>
                  <a:gd name="T64" fmla="*/ 28 w 16875"/>
                  <a:gd name="T65" fmla="*/ 4 h 12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75"/>
                  <a:gd name="T100" fmla="*/ 0 h 12137"/>
                  <a:gd name="T101" fmla="*/ 16875 w 16875"/>
                  <a:gd name="T102" fmla="*/ 12137 h 12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75" h="12137">
                    <a:moveTo>
                      <a:pt x="9316" y="2494"/>
                    </a:moveTo>
                    <a:lnTo>
                      <a:pt x="8620" y="0"/>
                    </a:lnTo>
                    <a:lnTo>
                      <a:pt x="7886" y="2415"/>
                    </a:lnTo>
                    <a:lnTo>
                      <a:pt x="7213" y="1006"/>
                    </a:lnTo>
                    <a:lnTo>
                      <a:pt x="6854" y="2573"/>
                    </a:lnTo>
                    <a:lnTo>
                      <a:pt x="5008" y="1214"/>
                    </a:lnTo>
                    <a:lnTo>
                      <a:pt x="5628" y="2957"/>
                    </a:lnTo>
                    <a:lnTo>
                      <a:pt x="4477" y="2471"/>
                    </a:lnTo>
                    <a:lnTo>
                      <a:pt x="4698" y="3074"/>
                    </a:lnTo>
                    <a:lnTo>
                      <a:pt x="2719" y="2260"/>
                    </a:lnTo>
                    <a:lnTo>
                      <a:pt x="3578" y="3724"/>
                    </a:lnTo>
                    <a:lnTo>
                      <a:pt x="2697" y="3352"/>
                    </a:lnTo>
                    <a:lnTo>
                      <a:pt x="3106" y="4067"/>
                    </a:lnTo>
                    <a:lnTo>
                      <a:pt x="1108" y="3807"/>
                    </a:lnTo>
                    <a:lnTo>
                      <a:pt x="2449" y="4782"/>
                    </a:lnTo>
                    <a:lnTo>
                      <a:pt x="1321" y="4952"/>
                    </a:lnTo>
                    <a:lnTo>
                      <a:pt x="2151" y="5329"/>
                    </a:lnTo>
                    <a:lnTo>
                      <a:pt x="0" y="5898"/>
                    </a:lnTo>
                    <a:lnTo>
                      <a:pt x="2080" y="6599"/>
                    </a:lnTo>
                    <a:lnTo>
                      <a:pt x="899" y="7294"/>
                    </a:lnTo>
                    <a:lnTo>
                      <a:pt x="2347" y="7445"/>
                    </a:lnTo>
                    <a:lnTo>
                      <a:pt x="1177" y="8759"/>
                    </a:lnTo>
                    <a:lnTo>
                      <a:pt x="2946" y="8247"/>
                    </a:lnTo>
                    <a:lnTo>
                      <a:pt x="1737" y="10219"/>
                    </a:lnTo>
                    <a:lnTo>
                      <a:pt x="3901" y="8992"/>
                    </a:lnTo>
                    <a:lnTo>
                      <a:pt x="3371" y="10369"/>
                    </a:lnTo>
                    <a:lnTo>
                      <a:pt x="4830" y="9428"/>
                    </a:lnTo>
                    <a:lnTo>
                      <a:pt x="4695" y="11351"/>
                    </a:lnTo>
                    <a:lnTo>
                      <a:pt x="5941" y="9804"/>
                    </a:lnTo>
                    <a:lnTo>
                      <a:pt x="6012" y="11017"/>
                    </a:lnTo>
                    <a:lnTo>
                      <a:pt x="6679" y="10056"/>
                    </a:lnTo>
                    <a:lnTo>
                      <a:pt x="6941" y="11389"/>
                    </a:lnTo>
                    <a:lnTo>
                      <a:pt x="7613" y="10203"/>
                    </a:lnTo>
                    <a:lnTo>
                      <a:pt x="8316" y="12137"/>
                    </a:lnTo>
                    <a:lnTo>
                      <a:pt x="8958" y="10158"/>
                    </a:lnTo>
                    <a:lnTo>
                      <a:pt x="9624" y="11499"/>
                    </a:lnTo>
                    <a:lnTo>
                      <a:pt x="9933" y="10117"/>
                    </a:lnTo>
                    <a:lnTo>
                      <a:pt x="11165" y="11772"/>
                    </a:lnTo>
                    <a:lnTo>
                      <a:pt x="11096" y="9895"/>
                    </a:lnTo>
                    <a:lnTo>
                      <a:pt x="12237" y="11069"/>
                    </a:lnTo>
                    <a:lnTo>
                      <a:pt x="12043" y="9496"/>
                    </a:lnTo>
                    <a:lnTo>
                      <a:pt x="13793" y="10606"/>
                    </a:lnTo>
                    <a:lnTo>
                      <a:pt x="13166" y="9033"/>
                    </a:lnTo>
                    <a:lnTo>
                      <a:pt x="14178" y="9601"/>
                    </a:lnTo>
                    <a:lnTo>
                      <a:pt x="13836" y="8611"/>
                    </a:lnTo>
                    <a:lnTo>
                      <a:pt x="15728" y="9202"/>
                    </a:lnTo>
                    <a:lnTo>
                      <a:pt x="14569" y="7836"/>
                    </a:lnTo>
                    <a:lnTo>
                      <a:pt x="15878" y="8048"/>
                    </a:lnTo>
                    <a:lnTo>
                      <a:pt x="15104" y="7245"/>
                    </a:lnTo>
                    <a:lnTo>
                      <a:pt x="16836" y="6982"/>
                    </a:lnTo>
                    <a:lnTo>
                      <a:pt x="15198" y="6275"/>
                    </a:lnTo>
                    <a:lnTo>
                      <a:pt x="16875" y="5530"/>
                    </a:lnTo>
                    <a:lnTo>
                      <a:pt x="15133" y="5489"/>
                    </a:lnTo>
                    <a:lnTo>
                      <a:pt x="16036" y="4792"/>
                    </a:lnTo>
                    <a:lnTo>
                      <a:pt x="14730" y="4943"/>
                    </a:lnTo>
                    <a:lnTo>
                      <a:pt x="16197" y="3405"/>
                    </a:lnTo>
                    <a:lnTo>
                      <a:pt x="14088" y="4206"/>
                    </a:lnTo>
                    <a:lnTo>
                      <a:pt x="14569" y="3122"/>
                    </a:lnTo>
                    <a:lnTo>
                      <a:pt x="13350" y="3703"/>
                    </a:lnTo>
                    <a:lnTo>
                      <a:pt x="14147" y="1301"/>
                    </a:lnTo>
                    <a:lnTo>
                      <a:pt x="12093" y="3074"/>
                    </a:lnTo>
                    <a:lnTo>
                      <a:pt x="12255" y="1515"/>
                    </a:lnTo>
                    <a:lnTo>
                      <a:pt x="11321" y="2824"/>
                    </a:lnTo>
                    <a:lnTo>
                      <a:pt x="11366" y="352"/>
                    </a:lnTo>
                    <a:lnTo>
                      <a:pt x="10297" y="2506"/>
                    </a:lnTo>
                    <a:lnTo>
                      <a:pt x="9945" y="993"/>
                    </a:lnTo>
                    <a:lnTo>
                      <a:pt x="9316" y="2494"/>
                    </a:lnTo>
                    <a:close/>
                  </a:path>
                </a:pathLst>
              </a:custGeom>
              <a:solidFill>
                <a:srgbClr val="FFFF00"/>
              </a:solidFill>
              <a:ln w="0">
                <a:solidFill>
                  <a:srgbClr val="FF0000"/>
                </a:solidFill>
                <a:round/>
                <a:headEnd/>
                <a:tailEnd/>
              </a:ln>
            </p:spPr>
            <p:txBody>
              <a:bodyPr/>
              <a:lstStyle/>
              <a:p>
                <a:endParaRPr lang="en-US"/>
              </a:p>
            </p:txBody>
          </p:sp>
        </p:grpSp>
        <p:sp>
          <p:nvSpPr>
            <p:cNvPr id="10244" name="Rectangle 4">
              <a:extLst>
                <a:ext uri="{FF2B5EF4-FFF2-40B4-BE49-F238E27FC236}">
                  <a16:creationId xmlns:a16="http://schemas.microsoft.com/office/drawing/2014/main" id="{06FF17C7-F2F8-4253-9525-08D9DD92CA7E}"/>
                </a:ext>
              </a:extLst>
            </p:cNvPr>
            <p:cNvSpPr>
              <a:spLocks noChangeArrowheads="1"/>
            </p:cNvSpPr>
            <p:nvPr/>
          </p:nvSpPr>
          <p:spPr bwMode="auto">
            <a:xfrm>
              <a:off x="1027" y="1400"/>
              <a:ext cx="996" cy="404"/>
            </a:xfrm>
            <a:prstGeom prst="rect">
              <a:avLst/>
            </a:prstGeom>
            <a:noFill/>
            <a:ln w="9525">
              <a:noFill/>
              <a:miter lim="800000"/>
              <a:headEnd/>
              <a:tailEnd/>
            </a:ln>
            <a:effectLst/>
          </p:spPr>
          <p:txBody>
            <a:bodyPr wrap="none">
              <a:spAutoFit/>
            </a:bodyPr>
            <a:lstStyle/>
            <a:p>
              <a:pPr eaLnBrk="1" hangingPunct="1">
                <a:defRPr/>
              </a:pPr>
              <a:r>
                <a:rPr lang="en-US" sz="3600" b="1">
                  <a:effectLst>
                    <a:outerShdw blurRad="38100" dist="38100" dir="2700000" algn="tl">
                      <a:srgbClr val="FFFFFF"/>
                    </a:outerShdw>
                  </a:effectLst>
                  <a:latin typeface="Arial" charset="0"/>
                </a:rPr>
                <a:t>Stress</a:t>
              </a:r>
            </a:p>
          </p:txBody>
        </p:sp>
      </p:grpSp>
      <p:grpSp>
        <p:nvGrpSpPr>
          <p:cNvPr id="6" name="Group 26">
            <a:extLst>
              <a:ext uri="{FF2B5EF4-FFF2-40B4-BE49-F238E27FC236}">
                <a16:creationId xmlns:a16="http://schemas.microsoft.com/office/drawing/2014/main" id="{CD57528C-96F6-40F1-B18D-C2318B77110B}"/>
              </a:ext>
            </a:extLst>
          </p:cNvPr>
          <p:cNvGrpSpPr>
            <a:grpSpLocks/>
          </p:cNvGrpSpPr>
          <p:nvPr/>
        </p:nvGrpSpPr>
        <p:grpSpPr bwMode="auto">
          <a:xfrm>
            <a:off x="4724400" y="990600"/>
            <a:ext cx="3927475" cy="3181350"/>
            <a:chOff x="2976" y="624"/>
            <a:chExt cx="2474" cy="2004"/>
          </a:xfrm>
        </p:grpSpPr>
        <p:grpSp>
          <p:nvGrpSpPr>
            <p:cNvPr id="10257" name="Group 12">
              <a:extLst>
                <a:ext uri="{FF2B5EF4-FFF2-40B4-BE49-F238E27FC236}">
                  <a16:creationId xmlns:a16="http://schemas.microsoft.com/office/drawing/2014/main" id="{826FA498-BED0-49FA-B5DC-C604338AF52E}"/>
                </a:ext>
              </a:extLst>
            </p:cNvPr>
            <p:cNvGrpSpPr>
              <a:grpSpLocks/>
            </p:cNvGrpSpPr>
            <p:nvPr/>
          </p:nvGrpSpPr>
          <p:grpSpPr bwMode="auto">
            <a:xfrm>
              <a:off x="2976" y="624"/>
              <a:ext cx="2474" cy="2004"/>
              <a:chOff x="310" y="1836"/>
              <a:chExt cx="2474" cy="2004"/>
            </a:xfrm>
          </p:grpSpPr>
          <p:sp>
            <p:nvSpPr>
              <p:cNvPr id="10259" name="Freeform 13">
                <a:extLst>
                  <a:ext uri="{FF2B5EF4-FFF2-40B4-BE49-F238E27FC236}">
                    <a16:creationId xmlns:a16="http://schemas.microsoft.com/office/drawing/2014/main" id="{2C73B5A4-9C04-4EB1-BCFC-4A44B1A5E561}"/>
                  </a:ext>
                </a:extLst>
              </p:cNvPr>
              <p:cNvSpPr>
                <a:spLocks/>
              </p:cNvSpPr>
              <p:nvPr/>
            </p:nvSpPr>
            <p:spPr bwMode="auto">
              <a:xfrm>
                <a:off x="414" y="1982"/>
                <a:ext cx="2370" cy="1858"/>
              </a:xfrm>
              <a:custGeom>
                <a:avLst/>
                <a:gdLst>
                  <a:gd name="T0" fmla="*/ 24 w 16873"/>
                  <a:gd name="T1" fmla="*/ 0 h 12131"/>
                  <a:gd name="T2" fmla="*/ 20 w 16873"/>
                  <a:gd name="T3" fmla="*/ 4 h 12131"/>
                  <a:gd name="T4" fmla="*/ 14 w 16873"/>
                  <a:gd name="T5" fmla="*/ 4 h 12131"/>
                  <a:gd name="T6" fmla="*/ 12 w 16873"/>
                  <a:gd name="T7" fmla="*/ 9 h 12131"/>
                  <a:gd name="T8" fmla="*/ 8 w 16873"/>
                  <a:gd name="T9" fmla="*/ 8 h 12131"/>
                  <a:gd name="T10" fmla="*/ 7 w 16873"/>
                  <a:gd name="T11" fmla="*/ 12 h 12131"/>
                  <a:gd name="T12" fmla="*/ 3 w 16873"/>
                  <a:gd name="T13" fmla="*/ 14 h 12131"/>
                  <a:gd name="T14" fmla="*/ 4 w 16873"/>
                  <a:gd name="T15" fmla="*/ 18 h 12131"/>
                  <a:gd name="T16" fmla="*/ 0 w 16873"/>
                  <a:gd name="T17" fmla="*/ 21 h 12131"/>
                  <a:gd name="T18" fmla="*/ 3 w 16873"/>
                  <a:gd name="T19" fmla="*/ 26 h 12131"/>
                  <a:gd name="T20" fmla="*/ 3 w 16873"/>
                  <a:gd name="T21" fmla="*/ 32 h 12131"/>
                  <a:gd name="T22" fmla="*/ 5 w 16873"/>
                  <a:gd name="T23" fmla="*/ 37 h 12131"/>
                  <a:gd name="T24" fmla="*/ 9 w 16873"/>
                  <a:gd name="T25" fmla="*/ 37 h 12131"/>
                  <a:gd name="T26" fmla="*/ 13 w 16873"/>
                  <a:gd name="T27" fmla="*/ 41 h 12131"/>
                  <a:gd name="T28" fmla="*/ 17 w 16873"/>
                  <a:gd name="T29" fmla="*/ 40 h 12131"/>
                  <a:gd name="T30" fmla="*/ 19 w 16873"/>
                  <a:gd name="T31" fmla="*/ 41 h 12131"/>
                  <a:gd name="T32" fmla="*/ 23 w 16873"/>
                  <a:gd name="T33" fmla="*/ 44 h 12131"/>
                  <a:gd name="T34" fmla="*/ 27 w 16873"/>
                  <a:gd name="T35" fmla="*/ 41 h 12131"/>
                  <a:gd name="T36" fmla="*/ 31 w 16873"/>
                  <a:gd name="T37" fmla="*/ 42 h 12131"/>
                  <a:gd name="T38" fmla="*/ 34 w 16873"/>
                  <a:gd name="T39" fmla="*/ 40 h 12131"/>
                  <a:gd name="T40" fmla="*/ 38 w 16873"/>
                  <a:gd name="T41" fmla="*/ 38 h 12131"/>
                  <a:gd name="T42" fmla="*/ 39 w 16873"/>
                  <a:gd name="T43" fmla="*/ 34 h 12131"/>
                  <a:gd name="T44" fmla="*/ 44 w 16873"/>
                  <a:gd name="T45" fmla="*/ 33 h 12131"/>
                  <a:gd name="T46" fmla="*/ 44 w 16873"/>
                  <a:gd name="T47" fmla="*/ 29 h 12131"/>
                  <a:gd name="T48" fmla="*/ 47 w 16873"/>
                  <a:gd name="T49" fmla="*/ 25 h 12131"/>
                  <a:gd name="T50" fmla="*/ 47 w 16873"/>
                  <a:gd name="T51" fmla="*/ 20 h 12131"/>
                  <a:gd name="T52" fmla="*/ 44 w 16873"/>
                  <a:gd name="T53" fmla="*/ 17 h 12131"/>
                  <a:gd name="T54" fmla="*/ 45 w 16873"/>
                  <a:gd name="T55" fmla="*/ 12 h 12131"/>
                  <a:gd name="T56" fmla="*/ 40 w 16873"/>
                  <a:gd name="T57" fmla="*/ 11 h 12131"/>
                  <a:gd name="T58" fmla="*/ 39 w 16873"/>
                  <a:gd name="T59" fmla="*/ 5 h 12131"/>
                  <a:gd name="T60" fmla="*/ 34 w 16873"/>
                  <a:gd name="T61" fmla="*/ 6 h 12131"/>
                  <a:gd name="T62" fmla="*/ 31 w 16873"/>
                  <a:gd name="T63" fmla="*/ 1 h 12131"/>
                  <a:gd name="T64" fmla="*/ 28 w 16873"/>
                  <a:gd name="T65" fmla="*/ 4 h 12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73"/>
                  <a:gd name="T100" fmla="*/ 0 h 12131"/>
                  <a:gd name="T101" fmla="*/ 16873 w 16873"/>
                  <a:gd name="T102" fmla="*/ 12131 h 12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73" h="12131">
                    <a:moveTo>
                      <a:pt x="9317" y="2488"/>
                    </a:moveTo>
                    <a:lnTo>
                      <a:pt x="8620" y="0"/>
                    </a:lnTo>
                    <a:lnTo>
                      <a:pt x="7890" y="2411"/>
                    </a:lnTo>
                    <a:lnTo>
                      <a:pt x="7207" y="1005"/>
                    </a:lnTo>
                    <a:lnTo>
                      <a:pt x="6852" y="2570"/>
                    </a:lnTo>
                    <a:lnTo>
                      <a:pt x="5005" y="1208"/>
                    </a:lnTo>
                    <a:lnTo>
                      <a:pt x="5626" y="2961"/>
                    </a:lnTo>
                    <a:lnTo>
                      <a:pt x="4471" y="2471"/>
                    </a:lnTo>
                    <a:lnTo>
                      <a:pt x="4707" y="3069"/>
                    </a:lnTo>
                    <a:lnTo>
                      <a:pt x="2721" y="2254"/>
                    </a:lnTo>
                    <a:lnTo>
                      <a:pt x="3582" y="3720"/>
                    </a:lnTo>
                    <a:lnTo>
                      <a:pt x="2695" y="3341"/>
                    </a:lnTo>
                    <a:lnTo>
                      <a:pt x="3104" y="4063"/>
                    </a:lnTo>
                    <a:lnTo>
                      <a:pt x="1107" y="3797"/>
                    </a:lnTo>
                    <a:lnTo>
                      <a:pt x="2454" y="4774"/>
                    </a:lnTo>
                    <a:lnTo>
                      <a:pt x="1321" y="4951"/>
                    </a:lnTo>
                    <a:lnTo>
                      <a:pt x="2153" y="5323"/>
                    </a:lnTo>
                    <a:lnTo>
                      <a:pt x="0" y="5892"/>
                    </a:lnTo>
                    <a:lnTo>
                      <a:pt x="2092" y="6603"/>
                    </a:lnTo>
                    <a:lnTo>
                      <a:pt x="903" y="7292"/>
                    </a:lnTo>
                    <a:lnTo>
                      <a:pt x="2348" y="7439"/>
                    </a:lnTo>
                    <a:lnTo>
                      <a:pt x="1177" y="8763"/>
                    </a:lnTo>
                    <a:lnTo>
                      <a:pt x="2943" y="8247"/>
                    </a:lnTo>
                    <a:lnTo>
                      <a:pt x="1741" y="10219"/>
                    </a:lnTo>
                    <a:lnTo>
                      <a:pt x="3903" y="8989"/>
                    </a:lnTo>
                    <a:lnTo>
                      <a:pt x="3378" y="10358"/>
                    </a:lnTo>
                    <a:lnTo>
                      <a:pt x="4832" y="9425"/>
                    </a:lnTo>
                    <a:lnTo>
                      <a:pt x="4697" y="11351"/>
                    </a:lnTo>
                    <a:lnTo>
                      <a:pt x="5940" y="9798"/>
                    </a:lnTo>
                    <a:lnTo>
                      <a:pt x="6009" y="11017"/>
                    </a:lnTo>
                    <a:lnTo>
                      <a:pt x="6678" y="10058"/>
                    </a:lnTo>
                    <a:lnTo>
                      <a:pt x="6938" y="11386"/>
                    </a:lnTo>
                    <a:lnTo>
                      <a:pt x="7616" y="10201"/>
                    </a:lnTo>
                    <a:lnTo>
                      <a:pt x="8320" y="12131"/>
                    </a:lnTo>
                    <a:lnTo>
                      <a:pt x="8962" y="10167"/>
                    </a:lnTo>
                    <a:lnTo>
                      <a:pt x="9622" y="11498"/>
                    </a:lnTo>
                    <a:lnTo>
                      <a:pt x="9930" y="10114"/>
                    </a:lnTo>
                    <a:lnTo>
                      <a:pt x="11172" y="11762"/>
                    </a:lnTo>
                    <a:lnTo>
                      <a:pt x="11104" y="9888"/>
                    </a:lnTo>
                    <a:lnTo>
                      <a:pt x="12240" y="11065"/>
                    </a:lnTo>
                    <a:lnTo>
                      <a:pt x="12041" y="9490"/>
                    </a:lnTo>
                    <a:lnTo>
                      <a:pt x="13795" y="10603"/>
                    </a:lnTo>
                    <a:lnTo>
                      <a:pt x="13169" y="9030"/>
                    </a:lnTo>
                    <a:lnTo>
                      <a:pt x="14177" y="9598"/>
                    </a:lnTo>
                    <a:lnTo>
                      <a:pt x="13839" y="8610"/>
                    </a:lnTo>
                    <a:lnTo>
                      <a:pt x="15728" y="9192"/>
                    </a:lnTo>
                    <a:lnTo>
                      <a:pt x="14572" y="7826"/>
                    </a:lnTo>
                    <a:lnTo>
                      <a:pt x="15879" y="8048"/>
                    </a:lnTo>
                    <a:lnTo>
                      <a:pt x="15111" y="7239"/>
                    </a:lnTo>
                    <a:lnTo>
                      <a:pt x="16838" y="6976"/>
                    </a:lnTo>
                    <a:lnTo>
                      <a:pt x="15201" y="6264"/>
                    </a:lnTo>
                    <a:lnTo>
                      <a:pt x="16873" y="5531"/>
                    </a:lnTo>
                    <a:lnTo>
                      <a:pt x="15134" y="5489"/>
                    </a:lnTo>
                    <a:lnTo>
                      <a:pt x="16036" y="4790"/>
                    </a:lnTo>
                    <a:lnTo>
                      <a:pt x="14732" y="4937"/>
                    </a:lnTo>
                    <a:lnTo>
                      <a:pt x="16196" y="3394"/>
                    </a:lnTo>
                    <a:lnTo>
                      <a:pt x="14085" y="4206"/>
                    </a:lnTo>
                    <a:lnTo>
                      <a:pt x="14572" y="3116"/>
                    </a:lnTo>
                    <a:lnTo>
                      <a:pt x="13352" y="3694"/>
                    </a:lnTo>
                    <a:lnTo>
                      <a:pt x="14147" y="1305"/>
                    </a:lnTo>
                    <a:lnTo>
                      <a:pt x="12097" y="3069"/>
                    </a:lnTo>
                    <a:lnTo>
                      <a:pt x="12262" y="1512"/>
                    </a:lnTo>
                    <a:lnTo>
                      <a:pt x="11323" y="2826"/>
                    </a:lnTo>
                    <a:lnTo>
                      <a:pt x="11363" y="346"/>
                    </a:lnTo>
                    <a:lnTo>
                      <a:pt x="10299" y="2509"/>
                    </a:lnTo>
                    <a:lnTo>
                      <a:pt x="9942" y="989"/>
                    </a:lnTo>
                    <a:lnTo>
                      <a:pt x="9317" y="2488"/>
                    </a:lnTo>
                    <a:close/>
                  </a:path>
                </a:pathLst>
              </a:custGeom>
              <a:solidFill>
                <a:srgbClr val="FF0000"/>
              </a:solidFill>
              <a:ln w="9525">
                <a:solidFill>
                  <a:srgbClr val="FF0000"/>
                </a:solidFill>
                <a:round/>
                <a:headEnd/>
                <a:tailEnd/>
              </a:ln>
            </p:spPr>
            <p:txBody>
              <a:bodyPr/>
              <a:lstStyle/>
              <a:p>
                <a:endParaRPr lang="en-US"/>
              </a:p>
            </p:txBody>
          </p:sp>
          <p:sp>
            <p:nvSpPr>
              <p:cNvPr id="10260" name="Freeform 14">
                <a:extLst>
                  <a:ext uri="{FF2B5EF4-FFF2-40B4-BE49-F238E27FC236}">
                    <a16:creationId xmlns:a16="http://schemas.microsoft.com/office/drawing/2014/main" id="{52A678CD-9F54-4C09-BD28-FF0D57B53F08}"/>
                  </a:ext>
                </a:extLst>
              </p:cNvPr>
              <p:cNvSpPr>
                <a:spLocks/>
              </p:cNvSpPr>
              <p:nvPr/>
            </p:nvSpPr>
            <p:spPr bwMode="auto">
              <a:xfrm>
                <a:off x="310" y="1836"/>
                <a:ext cx="2370" cy="1859"/>
              </a:xfrm>
              <a:custGeom>
                <a:avLst/>
                <a:gdLst>
                  <a:gd name="T0" fmla="*/ 24 w 16875"/>
                  <a:gd name="T1" fmla="*/ 0 h 12137"/>
                  <a:gd name="T2" fmla="*/ 20 w 16875"/>
                  <a:gd name="T3" fmla="*/ 4 h 12137"/>
                  <a:gd name="T4" fmla="*/ 14 w 16875"/>
                  <a:gd name="T5" fmla="*/ 4 h 12137"/>
                  <a:gd name="T6" fmla="*/ 12 w 16875"/>
                  <a:gd name="T7" fmla="*/ 9 h 12137"/>
                  <a:gd name="T8" fmla="*/ 8 w 16875"/>
                  <a:gd name="T9" fmla="*/ 8 h 12137"/>
                  <a:gd name="T10" fmla="*/ 7 w 16875"/>
                  <a:gd name="T11" fmla="*/ 12 h 12137"/>
                  <a:gd name="T12" fmla="*/ 3 w 16875"/>
                  <a:gd name="T13" fmla="*/ 14 h 12137"/>
                  <a:gd name="T14" fmla="*/ 4 w 16875"/>
                  <a:gd name="T15" fmla="*/ 18 h 12137"/>
                  <a:gd name="T16" fmla="*/ 0 w 16875"/>
                  <a:gd name="T17" fmla="*/ 21 h 12137"/>
                  <a:gd name="T18" fmla="*/ 3 w 16875"/>
                  <a:gd name="T19" fmla="*/ 26 h 12137"/>
                  <a:gd name="T20" fmla="*/ 3 w 16875"/>
                  <a:gd name="T21" fmla="*/ 32 h 12137"/>
                  <a:gd name="T22" fmla="*/ 5 w 16875"/>
                  <a:gd name="T23" fmla="*/ 37 h 12137"/>
                  <a:gd name="T24" fmla="*/ 9 w 16875"/>
                  <a:gd name="T25" fmla="*/ 37 h 12137"/>
                  <a:gd name="T26" fmla="*/ 13 w 16875"/>
                  <a:gd name="T27" fmla="*/ 41 h 12137"/>
                  <a:gd name="T28" fmla="*/ 17 w 16875"/>
                  <a:gd name="T29" fmla="*/ 40 h 12137"/>
                  <a:gd name="T30" fmla="*/ 19 w 16875"/>
                  <a:gd name="T31" fmla="*/ 41 h 12137"/>
                  <a:gd name="T32" fmla="*/ 23 w 16875"/>
                  <a:gd name="T33" fmla="*/ 44 h 12137"/>
                  <a:gd name="T34" fmla="*/ 27 w 16875"/>
                  <a:gd name="T35" fmla="*/ 41 h 12137"/>
                  <a:gd name="T36" fmla="*/ 31 w 16875"/>
                  <a:gd name="T37" fmla="*/ 42 h 12137"/>
                  <a:gd name="T38" fmla="*/ 34 w 16875"/>
                  <a:gd name="T39" fmla="*/ 40 h 12137"/>
                  <a:gd name="T40" fmla="*/ 38 w 16875"/>
                  <a:gd name="T41" fmla="*/ 38 h 12137"/>
                  <a:gd name="T42" fmla="*/ 39 w 16875"/>
                  <a:gd name="T43" fmla="*/ 34 h 12137"/>
                  <a:gd name="T44" fmla="*/ 44 w 16875"/>
                  <a:gd name="T45" fmla="*/ 33 h 12137"/>
                  <a:gd name="T46" fmla="*/ 44 w 16875"/>
                  <a:gd name="T47" fmla="*/ 29 h 12137"/>
                  <a:gd name="T48" fmla="*/ 47 w 16875"/>
                  <a:gd name="T49" fmla="*/ 25 h 12137"/>
                  <a:gd name="T50" fmla="*/ 47 w 16875"/>
                  <a:gd name="T51" fmla="*/ 20 h 12137"/>
                  <a:gd name="T52" fmla="*/ 44 w 16875"/>
                  <a:gd name="T53" fmla="*/ 17 h 12137"/>
                  <a:gd name="T54" fmla="*/ 45 w 16875"/>
                  <a:gd name="T55" fmla="*/ 12 h 12137"/>
                  <a:gd name="T56" fmla="*/ 40 w 16875"/>
                  <a:gd name="T57" fmla="*/ 11 h 12137"/>
                  <a:gd name="T58" fmla="*/ 39 w 16875"/>
                  <a:gd name="T59" fmla="*/ 5 h 12137"/>
                  <a:gd name="T60" fmla="*/ 34 w 16875"/>
                  <a:gd name="T61" fmla="*/ 6 h 12137"/>
                  <a:gd name="T62" fmla="*/ 31 w 16875"/>
                  <a:gd name="T63" fmla="*/ 1 h 12137"/>
                  <a:gd name="T64" fmla="*/ 28 w 16875"/>
                  <a:gd name="T65" fmla="*/ 4 h 12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75"/>
                  <a:gd name="T100" fmla="*/ 0 h 12137"/>
                  <a:gd name="T101" fmla="*/ 16875 w 16875"/>
                  <a:gd name="T102" fmla="*/ 12137 h 12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75" h="12137">
                    <a:moveTo>
                      <a:pt x="9316" y="2494"/>
                    </a:moveTo>
                    <a:lnTo>
                      <a:pt x="8620" y="0"/>
                    </a:lnTo>
                    <a:lnTo>
                      <a:pt x="7886" y="2415"/>
                    </a:lnTo>
                    <a:lnTo>
                      <a:pt x="7213" y="1006"/>
                    </a:lnTo>
                    <a:lnTo>
                      <a:pt x="6854" y="2573"/>
                    </a:lnTo>
                    <a:lnTo>
                      <a:pt x="5008" y="1214"/>
                    </a:lnTo>
                    <a:lnTo>
                      <a:pt x="5628" y="2957"/>
                    </a:lnTo>
                    <a:lnTo>
                      <a:pt x="4477" y="2471"/>
                    </a:lnTo>
                    <a:lnTo>
                      <a:pt x="4698" y="3074"/>
                    </a:lnTo>
                    <a:lnTo>
                      <a:pt x="2719" y="2260"/>
                    </a:lnTo>
                    <a:lnTo>
                      <a:pt x="3578" y="3724"/>
                    </a:lnTo>
                    <a:lnTo>
                      <a:pt x="2697" y="3352"/>
                    </a:lnTo>
                    <a:lnTo>
                      <a:pt x="3106" y="4067"/>
                    </a:lnTo>
                    <a:lnTo>
                      <a:pt x="1108" y="3807"/>
                    </a:lnTo>
                    <a:lnTo>
                      <a:pt x="2449" y="4782"/>
                    </a:lnTo>
                    <a:lnTo>
                      <a:pt x="1321" y="4952"/>
                    </a:lnTo>
                    <a:lnTo>
                      <a:pt x="2151" y="5329"/>
                    </a:lnTo>
                    <a:lnTo>
                      <a:pt x="0" y="5898"/>
                    </a:lnTo>
                    <a:lnTo>
                      <a:pt x="2080" y="6599"/>
                    </a:lnTo>
                    <a:lnTo>
                      <a:pt x="899" y="7294"/>
                    </a:lnTo>
                    <a:lnTo>
                      <a:pt x="2347" y="7445"/>
                    </a:lnTo>
                    <a:lnTo>
                      <a:pt x="1177" y="8759"/>
                    </a:lnTo>
                    <a:lnTo>
                      <a:pt x="2946" y="8247"/>
                    </a:lnTo>
                    <a:lnTo>
                      <a:pt x="1737" y="10219"/>
                    </a:lnTo>
                    <a:lnTo>
                      <a:pt x="3901" y="8992"/>
                    </a:lnTo>
                    <a:lnTo>
                      <a:pt x="3371" y="10369"/>
                    </a:lnTo>
                    <a:lnTo>
                      <a:pt x="4830" y="9428"/>
                    </a:lnTo>
                    <a:lnTo>
                      <a:pt x="4695" y="11351"/>
                    </a:lnTo>
                    <a:lnTo>
                      <a:pt x="5941" y="9804"/>
                    </a:lnTo>
                    <a:lnTo>
                      <a:pt x="6012" y="11017"/>
                    </a:lnTo>
                    <a:lnTo>
                      <a:pt x="6679" y="10056"/>
                    </a:lnTo>
                    <a:lnTo>
                      <a:pt x="6941" y="11389"/>
                    </a:lnTo>
                    <a:lnTo>
                      <a:pt x="7613" y="10203"/>
                    </a:lnTo>
                    <a:lnTo>
                      <a:pt x="8316" y="12137"/>
                    </a:lnTo>
                    <a:lnTo>
                      <a:pt x="8958" y="10158"/>
                    </a:lnTo>
                    <a:lnTo>
                      <a:pt x="9624" y="11499"/>
                    </a:lnTo>
                    <a:lnTo>
                      <a:pt x="9933" y="10117"/>
                    </a:lnTo>
                    <a:lnTo>
                      <a:pt x="11165" y="11772"/>
                    </a:lnTo>
                    <a:lnTo>
                      <a:pt x="11096" y="9895"/>
                    </a:lnTo>
                    <a:lnTo>
                      <a:pt x="12237" y="11069"/>
                    </a:lnTo>
                    <a:lnTo>
                      <a:pt x="12043" y="9496"/>
                    </a:lnTo>
                    <a:lnTo>
                      <a:pt x="13793" y="10606"/>
                    </a:lnTo>
                    <a:lnTo>
                      <a:pt x="13166" y="9033"/>
                    </a:lnTo>
                    <a:lnTo>
                      <a:pt x="14178" y="9601"/>
                    </a:lnTo>
                    <a:lnTo>
                      <a:pt x="13836" y="8611"/>
                    </a:lnTo>
                    <a:lnTo>
                      <a:pt x="15728" y="9202"/>
                    </a:lnTo>
                    <a:lnTo>
                      <a:pt x="14569" y="7836"/>
                    </a:lnTo>
                    <a:lnTo>
                      <a:pt x="15878" y="8048"/>
                    </a:lnTo>
                    <a:lnTo>
                      <a:pt x="15104" y="7245"/>
                    </a:lnTo>
                    <a:lnTo>
                      <a:pt x="16836" y="6982"/>
                    </a:lnTo>
                    <a:lnTo>
                      <a:pt x="15198" y="6275"/>
                    </a:lnTo>
                    <a:lnTo>
                      <a:pt x="16875" y="5530"/>
                    </a:lnTo>
                    <a:lnTo>
                      <a:pt x="15133" y="5489"/>
                    </a:lnTo>
                    <a:lnTo>
                      <a:pt x="16036" y="4792"/>
                    </a:lnTo>
                    <a:lnTo>
                      <a:pt x="14730" y="4943"/>
                    </a:lnTo>
                    <a:lnTo>
                      <a:pt x="16197" y="3405"/>
                    </a:lnTo>
                    <a:lnTo>
                      <a:pt x="14088" y="4206"/>
                    </a:lnTo>
                    <a:lnTo>
                      <a:pt x="14569" y="3122"/>
                    </a:lnTo>
                    <a:lnTo>
                      <a:pt x="13350" y="3703"/>
                    </a:lnTo>
                    <a:lnTo>
                      <a:pt x="14147" y="1301"/>
                    </a:lnTo>
                    <a:lnTo>
                      <a:pt x="12093" y="3074"/>
                    </a:lnTo>
                    <a:lnTo>
                      <a:pt x="12255" y="1515"/>
                    </a:lnTo>
                    <a:lnTo>
                      <a:pt x="11321" y="2824"/>
                    </a:lnTo>
                    <a:lnTo>
                      <a:pt x="11366" y="352"/>
                    </a:lnTo>
                    <a:lnTo>
                      <a:pt x="10297" y="2506"/>
                    </a:lnTo>
                    <a:lnTo>
                      <a:pt x="9945" y="993"/>
                    </a:lnTo>
                    <a:lnTo>
                      <a:pt x="9316" y="2494"/>
                    </a:lnTo>
                    <a:close/>
                  </a:path>
                </a:pathLst>
              </a:custGeom>
              <a:solidFill>
                <a:srgbClr val="FFFF00"/>
              </a:solidFill>
              <a:ln w="0">
                <a:solidFill>
                  <a:srgbClr val="FF0000"/>
                </a:solidFill>
                <a:round/>
                <a:headEnd/>
                <a:tailEnd/>
              </a:ln>
            </p:spPr>
            <p:txBody>
              <a:bodyPr/>
              <a:lstStyle/>
              <a:p>
                <a:endParaRPr lang="en-US"/>
              </a:p>
            </p:txBody>
          </p:sp>
        </p:grpSp>
        <p:sp>
          <p:nvSpPr>
            <p:cNvPr id="10245" name="Rectangle 5">
              <a:extLst>
                <a:ext uri="{FF2B5EF4-FFF2-40B4-BE49-F238E27FC236}">
                  <a16:creationId xmlns:a16="http://schemas.microsoft.com/office/drawing/2014/main" id="{FC7ACE13-47B1-4B36-8D16-466F8D764D26}"/>
                </a:ext>
              </a:extLst>
            </p:cNvPr>
            <p:cNvSpPr>
              <a:spLocks noChangeArrowheads="1"/>
            </p:cNvSpPr>
            <p:nvPr/>
          </p:nvSpPr>
          <p:spPr bwMode="auto">
            <a:xfrm>
              <a:off x="3419" y="1400"/>
              <a:ext cx="1588" cy="404"/>
            </a:xfrm>
            <a:prstGeom prst="rect">
              <a:avLst/>
            </a:prstGeom>
            <a:noFill/>
            <a:ln w="9525">
              <a:noFill/>
              <a:miter lim="800000"/>
              <a:headEnd/>
              <a:tailEnd/>
            </a:ln>
            <a:effectLst/>
          </p:spPr>
          <p:txBody>
            <a:bodyPr wrap="none">
              <a:spAutoFit/>
            </a:bodyPr>
            <a:lstStyle/>
            <a:p>
              <a:pPr eaLnBrk="1" hangingPunct="1">
                <a:defRPr/>
              </a:pPr>
              <a:r>
                <a:rPr lang="en-US" sz="3600" b="1">
                  <a:effectLst>
                    <a:outerShdw blurRad="38100" dist="38100" dir="2700000" algn="tl">
                      <a:srgbClr val="FFFFFF"/>
                    </a:outerShdw>
                  </a:effectLst>
                  <a:latin typeface="Arial" charset="0"/>
                </a:rPr>
                <a:t>Job Stress</a:t>
              </a:r>
            </a:p>
          </p:txBody>
        </p:sp>
      </p:grpSp>
      <p:grpSp>
        <p:nvGrpSpPr>
          <p:cNvPr id="8" name="Group 31">
            <a:extLst>
              <a:ext uri="{FF2B5EF4-FFF2-40B4-BE49-F238E27FC236}">
                <a16:creationId xmlns:a16="http://schemas.microsoft.com/office/drawing/2014/main" id="{917450A4-9E32-4922-B203-A91538402409}"/>
              </a:ext>
            </a:extLst>
          </p:cNvPr>
          <p:cNvGrpSpPr>
            <a:grpSpLocks/>
          </p:cNvGrpSpPr>
          <p:nvPr/>
        </p:nvGrpSpPr>
        <p:grpSpPr bwMode="auto">
          <a:xfrm>
            <a:off x="2895600" y="4114800"/>
            <a:ext cx="3595688" cy="1073150"/>
            <a:chOff x="1824" y="2544"/>
            <a:chExt cx="2265" cy="676"/>
          </a:xfrm>
        </p:grpSpPr>
        <p:grpSp>
          <p:nvGrpSpPr>
            <p:cNvPr id="10253" name="Group 20">
              <a:extLst>
                <a:ext uri="{FF2B5EF4-FFF2-40B4-BE49-F238E27FC236}">
                  <a16:creationId xmlns:a16="http://schemas.microsoft.com/office/drawing/2014/main" id="{8449E665-00D0-4F7C-8966-D54988AA6865}"/>
                </a:ext>
              </a:extLst>
            </p:cNvPr>
            <p:cNvGrpSpPr>
              <a:grpSpLocks/>
            </p:cNvGrpSpPr>
            <p:nvPr/>
          </p:nvGrpSpPr>
          <p:grpSpPr bwMode="auto">
            <a:xfrm flipH="1">
              <a:off x="1824" y="2544"/>
              <a:ext cx="2265" cy="676"/>
              <a:chOff x="349" y="2864"/>
              <a:chExt cx="2265" cy="868"/>
            </a:xfrm>
          </p:grpSpPr>
          <p:sp>
            <p:nvSpPr>
              <p:cNvPr id="10255" name="Freeform 18">
                <a:extLst>
                  <a:ext uri="{FF2B5EF4-FFF2-40B4-BE49-F238E27FC236}">
                    <a16:creationId xmlns:a16="http://schemas.microsoft.com/office/drawing/2014/main" id="{4B079E07-18FE-41B1-AE85-F82204E8A998}"/>
                  </a:ext>
                </a:extLst>
              </p:cNvPr>
              <p:cNvSpPr>
                <a:spLocks/>
              </p:cNvSpPr>
              <p:nvPr/>
            </p:nvSpPr>
            <p:spPr bwMode="auto">
              <a:xfrm>
                <a:off x="349" y="2910"/>
                <a:ext cx="2227" cy="822"/>
              </a:xfrm>
              <a:custGeom>
                <a:avLst/>
                <a:gdLst>
                  <a:gd name="T0" fmla="*/ 5 w 17814"/>
                  <a:gd name="T1" fmla="*/ 13 h 6568"/>
                  <a:gd name="T2" fmla="*/ 5 w 17814"/>
                  <a:gd name="T3" fmla="*/ 11 h 6568"/>
                  <a:gd name="T4" fmla="*/ 4 w 17814"/>
                  <a:gd name="T5" fmla="*/ 11 h 6568"/>
                  <a:gd name="T6" fmla="*/ 3 w 17814"/>
                  <a:gd name="T7" fmla="*/ 11 h 6568"/>
                  <a:gd name="T8" fmla="*/ 3 w 17814"/>
                  <a:gd name="T9" fmla="*/ 11 h 6568"/>
                  <a:gd name="T10" fmla="*/ 2 w 17814"/>
                  <a:gd name="T11" fmla="*/ 10 h 6568"/>
                  <a:gd name="T12" fmla="*/ 1 w 17814"/>
                  <a:gd name="T13" fmla="*/ 10 h 6568"/>
                  <a:gd name="T14" fmla="*/ 1 w 17814"/>
                  <a:gd name="T15" fmla="*/ 9 h 6568"/>
                  <a:gd name="T16" fmla="*/ 0 w 17814"/>
                  <a:gd name="T17" fmla="*/ 8 h 6568"/>
                  <a:gd name="T18" fmla="*/ 0 w 17814"/>
                  <a:gd name="T19" fmla="*/ 8 h 6568"/>
                  <a:gd name="T20" fmla="*/ 0 w 17814"/>
                  <a:gd name="T21" fmla="*/ 7 h 6568"/>
                  <a:gd name="T22" fmla="*/ 0 w 17814"/>
                  <a:gd name="T23" fmla="*/ 6 h 6568"/>
                  <a:gd name="T24" fmla="*/ 0 w 17814"/>
                  <a:gd name="T25" fmla="*/ 5 h 6568"/>
                  <a:gd name="T26" fmla="*/ 1 w 17814"/>
                  <a:gd name="T27" fmla="*/ 4 h 6568"/>
                  <a:gd name="T28" fmla="*/ 1 w 17814"/>
                  <a:gd name="T29" fmla="*/ 4 h 6568"/>
                  <a:gd name="T30" fmla="*/ 1 w 17814"/>
                  <a:gd name="T31" fmla="*/ 3 h 6568"/>
                  <a:gd name="T32" fmla="*/ 2 w 17814"/>
                  <a:gd name="T33" fmla="*/ 3 h 6568"/>
                  <a:gd name="T34" fmla="*/ 3 w 17814"/>
                  <a:gd name="T35" fmla="*/ 2 h 6568"/>
                  <a:gd name="T36" fmla="*/ 3 w 17814"/>
                  <a:gd name="T37" fmla="*/ 2 h 6568"/>
                  <a:gd name="T38" fmla="*/ 4 w 17814"/>
                  <a:gd name="T39" fmla="*/ 2 h 6568"/>
                  <a:gd name="T40" fmla="*/ 5 w 17814"/>
                  <a:gd name="T41" fmla="*/ 2 h 6568"/>
                  <a:gd name="T42" fmla="*/ 30 w 17814"/>
                  <a:gd name="T43" fmla="*/ 0 h 6568"/>
                  <a:gd name="T44" fmla="*/ 30 w 17814"/>
                  <a:gd name="T45" fmla="*/ 2 h 6568"/>
                  <a:gd name="T46" fmla="*/ 31 w 17814"/>
                  <a:gd name="T47" fmla="*/ 2 h 6568"/>
                  <a:gd name="T48" fmla="*/ 32 w 17814"/>
                  <a:gd name="T49" fmla="*/ 2 h 6568"/>
                  <a:gd name="T50" fmla="*/ 32 w 17814"/>
                  <a:gd name="T51" fmla="*/ 2 h 6568"/>
                  <a:gd name="T52" fmla="*/ 33 w 17814"/>
                  <a:gd name="T53" fmla="*/ 3 h 6568"/>
                  <a:gd name="T54" fmla="*/ 34 w 17814"/>
                  <a:gd name="T55" fmla="*/ 3 h 6568"/>
                  <a:gd name="T56" fmla="*/ 34 w 17814"/>
                  <a:gd name="T57" fmla="*/ 4 h 6568"/>
                  <a:gd name="T58" fmla="*/ 34 w 17814"/>
                  <a:gd name="T59" fmla="*/ 5 h 6568"/>
                  <a:gd name="T60" fmla="*/ 35 w 17814"/>
                  <a:gd name="T61" fmla="*/ 5 h 6568"/>
                  <a:gd name="T62" fmla="*/ 35 w 17814"/>
                  <a:gd name="T63" fmla="*/ 6 h 6568"/>
                  <a:gd name="T64" fmla="*/ 35 w 17814"/>
                  <a:gd name="T65" fmla="*/ 7 h 6568"/>
                  <a:gd name="T66" fmla="*/ 35 w 17814"/>
                  <a:gd name="T67" fmla="*/ 8 h 6568"/>
                  <a:gd name="T68" fmla="*/ 34 w 17814"/>
                  <a:gd name="T69" fmla="*/ 8 h 6568"/>
                  <a:gd name="T70" fmla="*/ 34 w 17814"/>
                  <a:gd name="T71" fmla="*/ 9 h 6568"/>
                  <a:gd name="T72" fmla="*/ 34 w 17814"/>
                  <a:gd name="T73" fmla="*/ 10 h 6568"/>
                  <a:gd name="T74" fmla="*/ 33 w 17814"/>
                  <a:gd name="T75" fmla="*/ 10 h 6568"/>
                  <a:gd name="T76" fmla="*/ 32 w 17814"/>
                  <a:gd name="T77" fmla="*/ 11 h 6568"/>
                  <a:gd name="T78" fmla="*/ 32 w 17814"/>
                  <a:gd name="T79" fmla="*/ 11 h 6568"/>
                  <a:gd name="T80" fmla="*/ 31 w 17814"/>
                  <a:gd name="T81" fmla="*/ 11 h 6568"/>
                  <a:gd name="T82" fmla="*/ 30 w 17814"/>
                  <a:gd name="T83" fmla="*/ 11 h 65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4"/>
                  <a:gd name="T127" fmla="*/ 0 h 6568"/>
                  <a:gd name="T128" fmla="*/ 17814 w 17814"/>
                  <a:gd name="T129" fmla="*/ 6568 h 65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4" h="6568">
                    <a:moveTo>
                      <a:pt x="15304" y="6568"/>
                    </a:moveTo>
                    <a:lnTo>
                      <a:pt x="2503" y="6568"/>
                    </a:lnTo>
                    <a:lnTo>
                      <a:pt x="2503" y="5727"/>
                    </a:lnTo>
                    <a:lnTo>
                      <a:pt x="2448" y="5727"/>
                    </a:lnTo>
                    <a:lnTo>
                      <a:pt x="2240" y="5713"/>
                    </a:lnTo>
                    <a:lnTo>
                      <a:pt x="2035" y="5683"/>
                    </a:lnTo>
                    <a:lnTo>
                      <a:pt x="1837" y="5639"/>
                    </a:lnTo>
                    <a:lnTo>
                      <a:pt x="1639" y="5577"/>
                    </a:lnTo>
                    <a:lnTo>
                      <a:pt x="1450" y="5498"/>
                    </a:lnTo>
                    <a:lnTo>
                      <a:pt x="1270" y="5406"/>
                    </a:lnTo>
                    <a:lnTo>
                      <a:pt x="1092" y="5300"/>
                    </a:lnTo>
                    <a:lnTo>
                      <a:pt x="926" y="5177"/>
                    </a:lnTo>
                    <a:lnTo>
                      <a:pt x="771" y="5042"/>
                    </a:lnTo>
                    <a:lnTo>
                      <a:pt x="631" y="4902"/>
                    </a:lnTo>
                    <a:lnTo>
                      <a:pt x="495" y="4742"/>
                    </a:lnTo>
                    <a:lnTo>
                      <a:pt x="382" y="4574"/>
                    </a:lnTo>
                    <a:lnTo>
                      <a:pt x="283" y="4397"/>
                    </a:lnTo>
                    <a:lnTo>
                      <a:pt x="191" y="4219"/>
                    </a:lnTo>
                    <a:lnTo>
                      <a:pt x="119" y="4028"/>
                    </a:lnTo>
                    <a:lnTo>
                      <a:pt x="68" y="3832"/>
                    </a:lnTo>
                    <a:lnTo>
                      <a:pt x="27" y="3634"/>
                    </a:lnTo>
                    <a:lnTo>
                      <a:pt x="0" y="3439"/>
                    </a:lnTo>
                    <a:lnTo>
                      <a:pt x="0" y="3228"/>
                    </a:lnTo>
                    <a:lnTo>
                      <a:pt x="6" y="3025"/>
                    </a:lnTo>
                    <a:lnTo>
                      <a:pt x="37" y="2829"/>
                    </a:lnTo>
                    <a:lnTo>
                      <a:pt x="82" y="2626"/>
                    </a:lnTo>
                    <a:lnTo>
                      <a:pt x="143" y="2435"/>
                    </a:lnTo>
                    <a:lnTo>
                      <a:pt x="222" y="2252"/>
                    </a:lnTo>
                    <a:lnTo>
                      <a:pt x="310" y="2068"/>
                    </a:lnTo>
                    <a:lnTo>
                      <a:pt x="419" y="1893"/>
                    </a:lnTo>
                    <a:lnTo>
                      <a:pt x="536" y="1729"/>
                    </a:lnTo>
                    <a:lnTo>
                      <a:pt x="666" y="1575"/>
                    </a:lnTo>
                    <a:lnTo>
                      <a:pt x="820" y="1439"/>
                    </a:lnTo>
                    <a:lnTo>
                      <a:pt x="975" y="1305"/>
                    </a:lnTo>
                    <a:lnTo>
                      <a:pt x="1141" y="1193"/>
                    </a:lnTo>
                    <a:lnTo>
                      <a:pt x="1321" y="1090"/>
                    </a:lnTo>
                    <a:lnTo>
                      <a:pt x="1505" y="998"/>
                    </a:lnTo>
                    <a:lnTo>
                      <a:pt x="1703" y="929"/>
                    </a:lnTo>
                    <a:lnTo>
                      <a:pt x="1892" y="867"/>
                    </a:lnTo>
                    <a:lnTo>
                      <a:pt x="2097" y="823"/>
                    </a:lnTo>
                    <a:lnTo>
                      <a:pt x="2301" y="807"/>
                    </a:lnTo>
                    <a:lnTo>
                      <a:pt x="2503" y="793"/>
                    </a:lnTo>
                    <a:lnTo>
                      <a:pt x="2503" y="0"/>
                    </a:lnTo>
                    <a:lnTo>
                      <a:pt x="15304" y="0"/>
                    </a:lnTo>
                    <a:lnTo>
                      <a:pt x="15304" y="793"/>
                    </a:lnTo>
                    <a:lnTo>
                      <a:pt x="15372" y="793"/>
                    </a:lnTo>
                    <a:lnTo>
                      <a:pt x="15577" y="812"/>
                    </a:lnTo>
                    <a:lnTo>
                      <a:pt x="15779" y="837"/>
                    </a:lnTo>
                    <a:lnTo>
                      <a:pt x="15977" y="885"/>
                    </a:lnTo>
                    <a:lnTo>
                      <a:pt x="16175" y="947"/>
                    </a:lnTo>
                    <a:lnTo>
                      <a:pt x="16366" y="1028"/>
                    </a:lnTo>
                    <a:lnTo>
                      <a:pt x="16537" y="1120"/>
                    </a:lnTo>
                    <a:lnTo>
                      <a:pt x="16715" y="1224"/>
                    </a:lnTo>
                    <a:lnTo>
                      <a:pt x="16882" y="1347"/>
                    </a:lnTo>
                    <a:lnTo>
                      <a:pt x="17042" y="1476"/>
                    </a:lnTo>
                    <a:lnTo>
                      <a:pt x="17178" y="1623"/>
                    </a:lnTo>
                    <a:lnTo>
                      <a:pt x="17313" y="1778"/>
                    </a:lnTo>
                    <a:lnTo>
                      <a:pt x="17425" y="1949"/>
                    </a:lnTo>
                    <a:lnTo>
                      <a:pt x="17530" y="2123"/>
                    </a:lnTo>
                    <a:lnTo>
                      <a:pt x="17623" y="2307"/>
                    </a:lnTo>
                    <a:lnTo>
                      <a:pt x="17691" y="2492"/>
                    </a:lnTo>
                    <a:lnTo>
                      <a:pt x="17745" y="2693"/>
                    </a:lnTo>
                    <a:lnTo>
                      <a:pt x="17788" y="2891"/>
                    </a:lnTo>
                    <a:lnTo>
                      <a:pt x="17807" y="3087"/>
                    </a:lnTo>
                    <a:lnTo>
                      <a:pt x="17814" y="3290"/>
                    </a:lnTo>
                    <a:lnTo>
                      <a:pt x="17800" y="3493"/>
                    </a:lnTo>
                    <a:lnTo>
                      <a:pt x="17777" y="3696"/>
                    </a:lnTo>
                    <a:lnTo>
                      <a:pt x="17726" y="3887"/>
                    </a:lnTo>
                    <a:lnTo>
                      <a:pt x="17671" y="4083"/>
                    </a:lnTo>
                    <a:lnTo>
                      <a:pt x="17592" y="4267"/>
                    </a:lnTo>
                    <a:lnTo>
                      <a:pt x="17500" y="4452"/>
                    </a:lnTo>
                    <a:lnTo>
                      <a:pt x="17394" y="4630"/>
                    </a:lnTo>
                    <a:lnTo>
                      <a:pt x="17277" y="4790"/>
                    </a:lnTo>
                    <a:lnTo>
                      <a:pt x="17141" y="4938"/>
                    </a:lnTo>
                    <a:lnTo>
                      <a:pt x="16994" y="5081"/>
                    </a:lnTo>
                    <a:lnTo>
                      <a:pt x="16834" y="5215"/>
                    </a:lnTo>
                    <a:lnTo>
                      <a:pt x="16666" y="5331"/>
                    </a:lnTo>
                    <a:lnTo>
                      <a:pt x="16493" y="5436"/>
                    </a:lnTo>
                    <a:lnTo>
                      <a:pt x="16302" y="5522"/>
                    </a:lnTo>
                    <a:lnTo>
                      <a:pt x="16113" y="5597"/>
                    </a:lnTo>
                    <a:lnTo>
                      <a:pt x="15921" y="5651"/>
                    </a:lnTo>
                    <a:lnTo>
                      <a:pt x="15718" y="5689"/>
                    </a:lnTo>
                    <a:lnTo>
                      <a:pt x="15509" y="5720"/>
                    </a:lnTo>
                    <a:lnTo>
                      <a:pt x="15304" y="5727"/>
                    </a:lnTo>
                    <a:lnTo>
                      <a:pt x="15304" y="6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9">
                <a:extLst>
                  <a:ext uri="{FF2B5EF4-FFF2-40B4-BE49-F238E27FC236}">
                    <a16:creationId xmlns:a16="http://schemas.microsoft.com/office/drawing/2014/main" id="{D4F2B488-2EF3-49D5-8E5E-E9EB03C4C528}"/>
                  </a:ext>
                </a:extLst>
              </p:cNvPr>
              <p:cNvSpPr>
                <a:spLocks/>
              </p:cNvSpPr>
              <p:nvPr/>
            </p:nvSpPr>
            <p:spPr bwMode="auto">
              <a:xfrm>
                <a:off x="386" y="2864"/>
                <a:ext cx="2228" cy="821"/>
              </a:xfrm>
              <a:custGeom>
                <a:avLst/>
                <a:gdLst>
                  <a:gd name="T0" fmla="*/ 5 w 17818"/>
                  <a:gd name="T1" fmla="*/ 13 h 6566"/>
                  <a:gd name="T2" fmla="*/ 5 w 17818"/>
                  <a:gd name="T3" fmla="*/ 11 h 6566"/>
                  <a:gd name="T4" fmla="*/ 4 w 17818"/>
                  <a:gd name="T5" fmla="*/ 11 h 6566"/>
                  <a:gd name="T6" fmla="*/ 3 w 17818"/>
                  <a:gd name="T7" fmla="*/ 11 h 6566"/>
                  <a:gd name="T8" fmla="*/ 3 w 17818"/>
                  <a:gd name="T9" fmla="*/ 11 h 6566"/>
                  <a:gd name="T10" fmla="*/ 2 w 17818"/>
                  <a:gd name="T11" fmla="*/ 10 h 6566"/>
                  <a:gd name="T12" fmla="*/ 1 w 17818"/>
                  <a:gd name="T13" fmla="*/ 10 h 6566"/>
                  <a:gd name="T14" fmla="*/ 1 w 17818"/>
                  <a:gd name="T15" fmla="*/ 9 h 6566"/>
                  <a:gd name="T16" fmla="*/ 0 w 17818"/>
                  <a:gd name="T17" fmla="*/ 8 h 6566"/>
                  <a:gd name="T18" fmla="*/ 0 w 17818"/>
                  <a:gd name="T19" fmla="*/ 8 h 6566"/>
                  <a:gd name="T20" fmla="*/ 0 w 17818"/>
                  <a:gd name="T21" fmla="*/ 7 h 6566"/>
                  <a:gd name="T22" fmla="*/ 0 w 17818"/>
                  <a:gd name="T23" fmla="*/ 6 h 6566"/>
                  <a:gd name="T24" fmla="*/ 0 w 17818"/>
                  <a:gd name="T25" fmla="*/ 5 h 6566"/>
                  <a:gd name="T26" fmla="*/ 1 w 17818"/>
                  <a:gd name="T27" fmla="*/ 4 h 6566"/>
                  <a:gd name="T28" fmla="*/ 1 w 17818"/>
                  <a:gd name="T29" fmla="*/ 4 h 6566"/>
                  <a:gd name="T30" fmla="*/ 1 w 17818"/>
                  <a:gd name="T31" fmla="*/ 3 h 6566"/>
                  <a:gd name="T32" fmla="*/ 2 w 17818"/>
                  <a:gd name="T33" fmla="*/ 3 h 6566"/>
                  <a:gd name="T34" fmla="*/ 3 w 17818"/>
                  <a:gd name="T35" fmla="*/ 2 h 6566"/>
                  <a:gd name="T36" fmla="*/ 3 w 17818"/>
                  <a:gd name="T37" fmla="*/ 2 h 6566"/>
                  <a:gd name="T38" fmla="*/ 4 w 17818"/>
                  <a:gd name="T39" fmla="*/ 2 h 6566"/>
                  <a:gd name="T40" fmla="*/ 5 w 17818"/>
                  <a:gd name="T41" fmla="*/ 2 h 6566"/>
                  <a:gd name="T42" fmla="*/ 30 w 17818"/>
                  <a:gd name="T43" fmla="*/ 0 h 6566"/>
                  <a:gd name="T44" fmla="*/ 30 w 17818"/>
                  <a:gd name="T45" fmla="*/ 2 h 6566"/>
                  <a:gd name="T46" fmla="*/ 31 w 17818"/>
                  <a:gd name="T47" fmla="*/ 2 h 6566"/>
                  <a:gd name="T48" fmla="*/ 32 w 17818"/>
                  <a:gd name="T49" fmla="*/ 2 h 6566"/>
                  <a:gd name="T50" fmla="*/ 32 w 17818"/>
                  <a:gd name="T51" fmla="*/ 2 h 6566"/>
                  <a:gd name="T52" fmla="*/ 33 w 17818"/>
                  <a:gd name="T53" fmla="*/ 3 h 6566"/>
                  <a:gd name="T54" fmla="*/ 34 w 17818"/>
                  <a:gd name="T55" fmla="*/ 3 h 6566"/>
                  <a:gd name="T56" fmla="*/ 34 w 17818"/>
                  <a:gd name="T57" fmla="*/ 4 h 6566"/>
                  <a:gd name="T58" fmla="*/ 34 w 17818"/>
                  <a:gd name="T59" fmla="*/ 5 h 6566"/>
                  <a:gd name="T60" fmla="*/ 35 w 17818"/>
                  <a:gd name="T61" fmla="*/ 5 h 6566"/>
                  <a:gd name="T62" fmla="*/ 35 w 17818"/>
                  <a:gd name="T63" fmla="*/ 6 h 6566"/>
                  <a:gd name="T64" fmla="*/ 35 w 17818"/>
                  <a:gd name="T65" fmla="*/ 7 h 6566"/>
                  <a:gd name="T66" fmla="*/ 35 w 17818"/>
                  <a:gd name="T67" fmla="*/ 8 h 6566"/>
                  <a:gd name="T68" fmla="*/ 34 w 17818"/>
                  <a:gd name="T69" fmla="*/ 8 h 6566"/>
                  <a:gd name="T70" fmla="*/ 34 w 17818"/>
                  <a:gd name="T71" fmla="*/ 9 h 6566"/>
                  <a:gd name="T72" fmla="*/ 34 w 17818"/>
                  <a:gd name="T73" fmla="*/ 10 h 6566"/>
                  <a:gd name="T74" fmla="*/ 33 w 17818"/>
                  <a:gd name="T75" fmla="*/ 10 h 6566"/>
                  <a:gd name="T76" fmla="*/ 32 w 17818"/>
                  <a:gd name="T77" fmla="*/ 11 h 6566"/>
                  <a:gd name="T78" fmla="*/ 32 w 17818"/>
                  <a:gd name="T79" fmla="*/ 11 h 6566"/>
                  <a:gd name="T80" fmla="*/ 31 w 17818"/>
                  <a:gd name="T81" fmla="*/ 11 h 6566"/>
                  <a:gd name="T82" fmla="*/ 30 w 17818"/>
                  <a:gd name="T83" fmla="*/ 11 h 6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8"/>
                  <a:gd name="T127" fmla="*/ 0 h 6566"/>
                  <a:gd name="T128" fmla="*/ 17818 w 17818"/>
                  <a:gd name="T129" fmla="*/ 6566 h 65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8" h="6566">
                    <a:moveTo>
                      <a:pt x="15311" y="6566"/>
                    </a:moveTo>
                    <a:lnTo>
                      <a:pt x="2509" y="6566"/>
                    </a:lnTo>
                    <a:lnTo>
                      <a:pt x="2509" y="5718"/>
                    </a:lnTo>
                    <a:lnTo>
                      <a:pt x="2448" y="5718"/>
                    </a:lnTo>
                    <a:lnTo>
                      <a:pt x="2236" y="5705"/>
                    </a:lnTo>
                    <a:lnTo>
                      <a:pt x="2035" y="5681"/>
                    </a:lnTo>
                    <a:lnTo>
                      <a:pt x="1837" y="5632"/>
                    </a:lnTo>
                    <a:lnTo>
                      <a:pt x="1646" y="5571"/>
                    </a:lnTo>
                    <a:lnTo>
                      <a:pt x="1454" y="5490"/>
                    </a:lnTo>
                    <a:lnTo>
                      <a:pt x="1270" y="5400"/>
                    </a:lnTo>
                    <a:lnTo>
                      <a:pt x="1092" y="5294"/>
                    </a:lnTo>
                    <a:lnTo>
                      <a:pt x="925" y="5171"/>
                    </a:lnTo>
                    <a:lnTo>
                      <a:pt x="775" y="5041"/>
                    </a:lnTo>
                    <a:lnTo>
                      <a:pt x="634" y="4893"/>
                    </a:lnTo>
                    <a:lnTo>
                      <a:pt x="498" y="4734"/>
                    </a:lnTo>
                    <a:lnTo>
                      <a:pt x="382" y="4568"/>
                    </a:lnTo>
                    <a:lnTo>
                      <a:pt x="283" y="4395"/>
                    </a:lnTo>
                    <a:lnTo>
                      <a:pt x="198" y="4210"/>
                    </a:lnTo>
                    <a:lnTo>
                      <a:pt x="129" y="4021"/>
                    </a:lnTo>
                    <a:lnTo>
                      <a:pt x="67" y="3823"/>
                    </a:lnTo>
                    <a:lnTo>
                      <a:pt x="23" y="3628"/>
                    </a:lnTo>
                    <a:lnTo>
                      <a:pt x="0" y="3431"/>
                    </a:lnTo>
                    <a:lnTo>
                      <a:pt x="0" y="3228"/>
                    </a:lnTo>
                    <a:lnTo>
                      <a:pt x="6" y="3023"/>
                    </a:lnTo>
                    <a:lnTo>
                      <a:pt x="37" y="2822"/>
                    </a:lnTo>
                    <a:lnTo>
                      <a:pt x="85" y="2626"/>
                    </a:lnTo>
                    <a:lnTo>
                      <a:pt x="143" y="2435"/>
                    </a:lnTo>
                    <a:lnTo>
                      <a:pt x="228" y="2251"/>
                    </a:lnTo>
                    <a:lnTo>
                      <a:pt x="307" y="2059"/>
                    </a:lnTo>
                    <a:lnTo>
                      <a:pt x="419" y="1888"/>
                    </a:lnTo>
                    <a:lnTo>
                      <a:pt x="536" y="1727"/>
                    </a:lnTo>
                    <a:lnTo>
                      <a:pt x="673" y="1573"/>
                    </a:lnTo>
                    <a:lnTo>
                      <a:pt x="819" y="1433"/>
                    </a:lnTo>
                    <a:lnTo>
                      <a:pt x="980" y="1303"/>
                    </a:lnTo>
                    <a:lnTo>
                      <a:pt x="1147" y="1186"/>
                    </a:lnTo>
                    <a:lnTo>
                      <a:pt x="1318" y="1082"/>
                    </a:lnTo>
                    <a:lnTo>
                      <a:pt x="1510" y="996"/>
                    </a:lnTo>
                    <a:lnTo>
                      <a:pt x="1701" y="921"/>
                    </a:lnTo>
                    <a:lnTo>
                      <a:pt x="1899" y="859"/>
                    </a:lnTo>
                    <a:lnTo>
                      <a:pt x="2100" y="828"/>
                    </a:lnTo>
                    <a:lnTo>
                      <a:pt x="2305" y="800"/>
                    </a:lnTo>
                    <a:lnTo>
                      <a:pt x="2509" y="794"/>
                    </a:lnTo>
                    <a:lnTo>
                      <a:pt x="2509" y="0"/>
                    </a:lnTo>
                    <a:lnTo>
                      <a:pt x="15311" y="0"/>
                    </a:lnTo>
                    <a:lnTo>
                      <a:pt x="15311" y="794"/>
                    </a:lnTo>
                    <a:lnTo>
                      <a:pt x="15372" y="794"/>
                    </a:lnTo>
                    <a:lnTo>
                      <a:pt x="15574" y="805"/>
                    </a:lnTo>
                    <a:lnTo>
                      <a:pt x="15779" y="828"/>
                    </a:lnTo>
                    <a:lnTo>
                      <a:pt x="15981" y="879"/>
                    </a:lnTo>
                    <a:lnTo>
                      <a:pt x="16172" y="941"/>
                    </a:lnTo>
                    <a:lnTo>
                      <a:pt x="16364" y="1020"/>
                    </a:lnTo>
                    <a:lnTo>
                      <a:pt x="16541" y="1112"/>
                    </a:lnTo>
                    <a:lnTo>
                      <a:pt x="16721" y="1218"/>
                    </a:lnTo>
                    <a:lnTo>
                      <a:pt x="16881" y="1340"/>
                    </a:lnTo>
                    <a:lnTo>
                      <a:pt x="17042" y="1474"/>
                    </a:lnTo>
                    <a:lnTo>
                      <a:pt x="17190" y="1617"/>
                    </a:lnTo>
                    <a:lnTo>
                      <a:pt x="17312" y="1776"/>
                    </a:lnTo>
                    <a:lnTo>
                      <a:pt x="17429" y="1942"/>
                    </a:lnTo>
                    <a:lnTo>
                      <a:pt x="17528" y="2114"/>
                    </a:lnTo>
                    <a:lnTo>
                      <a:pt x="17620" y="2299"/>
                    </a:lnTo>
                    <a:lnTo>
                      <a:pt x="17688" y="2490"/>
                    </a:lnTo>
                    <a:lnTo>
                      <a:pt x="17743" y="2687"/>
                    </a:lnTo>
                    <a:lnTo>
                      <a:pt x="17787" y="2883"/>
                    </a:lnTo>
                    <a:lnTo>
                      <a:pt x="17805" y="3081"/>
                    </a:lnTo>
                    <a:lnTo>
                      <a:pt x="17818" y="3283"/>
                    </a:lnTo>
                    <a:lnTo>
                      <a:pt x="17805" y="3485"/>
                    </a:lnTo>
                    <a:lnTo>
                      <a:pt x="17773" y="3690"/>
                    </a:lnTo>
                    <a:lnTo>
                      <a:pt x="17732" y="3885"/>
                    </a:lnTo>
                    <a:lnTo>
                      <a:pt x="17671" y="4077"/>
                    </a:lnTo>
                    <a:lnTo>
                      <a:pt x="17596" y="4261"/>
                    </a:lnTo>
                    <a:lnTo>
                      <a:pt x="17503" y="4452"/>
                    </a:lnTo>
                    <a:lnTo>
                      <a:pt x="17394" y="4623"/>
                    </a:lnTo>
                    <a:lnTo>
                      <a:pt x="17275" y="4784"/>
                    </a:lnTo>
                    <a:lnTo>
                      <a:pt x="17146" y="4938"/>
                    </a:lnTo>
                    <a:lnTo>
                      <a:pt x="16991" y="5079"/>
                    </a:lnTo>
                    <a:lnTo>
                      <a:pt x="16837" y="5208"/>
                    </a:lnTo>
                    <a:lnTo>
                      <a:pt x="16671" y="5324"/>
                    </a:lnTo>
                    <a:lnTo>
                      <a:pt x="16493" y="5434"/>
                    </a:lnTo>
                    <a:lnTo>
                      <a:pt x="16302" y="5515"/>
                    </a:lnTo>
                    <a:lnTo>
                      <a:pt x="16111" y="5589"/>
                    </a:lnTo>
                    <a:lnTo>
                      <a:pt x="15919" y="5649"/>
                    </a:lnTo>
                    <a:lnTo>
                      <a:pt x="15717" y="5688"/>
                    </a:lnTo>
                    <a:lnTo>
                      <a:pt x="15506" y="5718"/>
                    </a:lnTo>
                    <a:lnTo>
                      <a:pt x="15311" y="5718"/>
                    </a:lnTo>
                    <a:lnTo>
                      <a:pt x="15311" y="6566"/>
                    </a:lnTo>
                    <a:close/>
                  </a:path>
                </a:pathLst>
              </a:custGeom>
              <a:solidFill>
                <a:srgbClr val="FEFEFE"/>
              </a:solidFill>
              <a:ln w="0">
                <a:solidFill>
                  <a:srgbClr val="000000"/>
                </a:solidFill>
                <a:round/>
                <a:headEnd/>
                <a:tailEnd/>
              </a:ln>
            </p:spPr>
            <p:txBody>
              <a:bodyPr/>
              <a:lstStyle/>
              <a:p>
                <a:endParaRPr lang="en-US"/>
              </a:p>
            </p:txBody>
          </p:sp>
        </p:grpSp>
        <p:sp>
          <p:nvSpPr>
            <p:cNvPr id="10254" name="Text Box 24">
              <a:extLst>
                <a:ext uri="{FF2B5EF4-FFF2-40B4-BE49-F238E27FC236}">
                  <a16:creationId xmlns:a16="http://schemas.microsoft.com/office/drawing/2014/main" id="{F6CEE01B-226E-4B7B-8CA5-8A7C7CEE26F4}"/>
                </a:ext>
              </a:extLst>
            </p:cNvPr>
            <p:cNvSpPr txBox="1">
              <a:spLocks noChangeArrowheads="1"/>
            </p:cNvSpPr>
            <p:nvPr/>
          </p:nvSpPr>
          <p:spPr bwMode="auto">
            <a:xfrm>
              <a:off x="2260" y="2719"/>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en-US" altLang="en-US">
                  <a:solidFill>
                    <a:srgbClr val="660066"/>
                  </a:solidFill>
                </a:rPr>
                <a:t>Acute</a:t>
              </a:r>
            </a:p>
          </p:txBody>
        </p:sp>
      </p:grpSp>
      <p:grpSp>
        <p:nvGrpSpPr>
          <p:cNvPr id="10" name="Group 32">
            <a:extLst>
              <a:ext uri="{FF2B5EF4-FFF2-40B4-BE49-F238E27FC236}">
                <a16:creationId xmlns:a16="http://schemas.microsoft.com/office/drawing/2014/main" id="{1D0A98C8-B81C-4765-97E5-4AC57EE3CBD2}"/>
              </a:ext>
            </a:extLst>
          </p:cNvPr>
          <p:cNvGrpSpPr>
            <a:grpSpLocks/>
          </p:cNvGrpSpPr>
          <p:nvPr/>
        </p:nvGrpSpPr>
        <p:grpSpPr bwMode="auto">
          <a:xfrm>
            <a:off x="2895600" y="5334000"/>
            <a:ext cx="3595688" cy="1073150"/>
            <a:chOff x="2736" y="3456"/>
            <a:chExt cx="2265" cy="676"/>
          </a:xfrm>
        </p:grpSpPr>
        <p:grpSp>
          <p:nvGrpSpPr>
            <p:cNvPr id="10249" name="Group 21">
              <a:extLst>
                <a:ext uri="{FF2B5EF4-FFF2-40B4-BE49-F238E27FC236}">
                  <a16:creationId xmlns:a16="http://schemas.microsoft.com/office/drawing/2014/main" id="{F4F49EE2-E572-42F6-9514-0C8A930B63CA}"/>
                </a:ext>
              </a:extLst>
            </p:cNvPr>
            <p:cNvGrpSpPr>
              <a:grpSpLocks/>
            </p:cNvGrpSpPr>
            <p:nvPr/>
          </p:nvGrpSpPr>
          <p:grpSpPr bwMode="auto">
            <a:xfrm flipH="1">
              <a:off x="2736" y="3456"/>
              <a:ext cx="2265" cy="676"/>
              <a:chOff x="349" y="2864"/>
              <a:chExt cx="2265" cy="868"/>
            </a:xfrm>
          </p:grpSpPr>
          <p:sp>
            <p:nvSpPr>
              <p:cNvPr id="10251" name="Freeform 22">
                <a:extLst>
                  <a:ext uri="{FF2B5EF4-FFF2-40B4-BE49-F238E27FC236}">
                    <a16:creationId xmlns:a16="http://schemas.microsoft.com/office/drawing/2014/main" id="{23C0C86A-0AA4-42F8-ABBE-9BF295057340}"/>
                  </a:ext>
                </a:extLst>
              </p:cNvPr>
              <p:cNvSpPr>
                <a:spLocks/>
              </p:cNvSpPr>
              <p:nvPr/>
            </p:nvSpPr>
            <p:spPr bwMode="auto">
              <a:xfrm>
                <a:off x="349" y="2910"/>
                <a:ext cx="2227" cy="822"/>
              </a:xfrm>
              <a:custGeom>
                <a:avLst/>
                <a:gdLst>
                  <a:gd name="T0" fmla="*/ 5 w 17814"/>
                  <a:gd name="T1" fmla="*/ 13 h 6568"/>
                  <a:gd name="T2" fmla="*/ 5 w 17814"/>
                  <a:gd name="T3" fmla="*/ 11 h 6568"/>
                  <a:gd name="T4" fmla="*/ 4 w 17814"/>
                  <a:gd name="T5" fmla="*/ 11 h 6568"/>
                  <a:gd name="T6" fmla="*/ 3 w 17814"/>
                  <a:gd name="T7" fmla="*/ 11 h 6568"/>
                  <a:gd name="T8" fmla="*/ 3 w 17814"/>
                  <a:gd name="T9" fmla="*/ 11 h 6568"/>
                  <a:gd name="T10" fmla="*/ 2 w 17814"/>
                  <a:gd name="T11" fmla="*/ 10 h 6568"/>
                  <a:gd name="T12" fmla="*/ 1 w 17814"/>
                  <a:gd name="T13" fmla="*/ 10 h 6568"/>
                  <a:gd name="T14" fmla="*/ 1 w 17814"/>
                  <a:gd name="T15" fmla="*/ 9 h 6568"/>
                  <a:gd name="T16" fmla="*/ 0 w 17814"/>
                  <a:gd name="T17" fmla="*/ 8 h 6568"/>
                  <a:gd name="T18" fmla="*/ 0 w 17814"/>
                  <a:gd name="T19" fmla="*/ 8 h 6568"/>
                  <a:gd name="T20" fmla="*/ 0 w 17814"/>
                  <a:gd name="T21" fmla="*/ 7 h 6568"/>
                  <a:gd name="T22" fmla="*/ 0 w 17814"/>
                  <a:gd name="T23" fmla="*/ 6 h 6568"/>
                  <a:gd name="T24" fmla="*/ 0 w 17814"/>
                  <a:gd name="T25" fmla="*/ 5 h 6568"/>
                  <a:gd name="T26" fmla="*/ 1 w 17814"/>
                  <a:gd name="T27" fmla="*/ 4 h 6568"/>
                  <a:gd name="T28" fmla="*/ 1 w 17814"/>
                  <a:gd name="T29" fmla="*/ 4 h 6568"/>
                  <a:gd name="T30" fmla="*/ 1 w 17814"/>
                  <a:gd name="T31" fmla="*/ 3 h 6568"/>
                  <a:gd name="T32" fmla="*/ 2 w 17814"/>
                  <a:gd name="T33" fmla="*/ 3 h 6568"/>
                  <a:gd name="T34" fmla="*/ 3 w 17814"/>
                  <a:gd name="T35" fmla="*/ 2 h 6568"/>
                  <a:gd name="T36" fmla="*/ 3 w 17814"/>
                  <a:gd name="T37" fmla="*/ 2 h 6568"/>
                  <a:gd name="T38" fmla="*/ 4 w 17814"/>
                  <a:gd name="T39" fmla="*/ 2 h 6568"/>
                  <a:gd name="T40" fmla="*/ 5 w 17814"/>
                  <a:gd name="T41" fmla="*/ 2 h 6568"/>
                  <a:gd name="T42" fmla="*/ 30 w 17814"/>
                  <a:gd name="T43" fmla="*/ 0 h 6568"/>
                  <a:gd name="T44" fmla="*/ 30 w 17814"/>
                  <a:gd name="T45" fmla="*/ 2 h 6568"/>
                  <a:gd name="T46" fmla="*/ 31 w 17814"/>
                  <a:gd name="T47" fmla="*/ 2 h 6568"/>
                  <a:gd name="T48" fmla="*/ 32 w 17814"/>
                  <a:gd name="T49" fmla="*/ 2 h 6568"/>
                  <a:gd name="T50" fmla="*/ 32 w 17814"/>
                  <a:gd name="T51" fmla="*/ 2 h 6568"/>
                  <a:gd name="T52" fmla="*/ 33 w 17814"/>
                  <a:gd name="T53" fmla="*/ 3 h 6568"/>
                  <a:gd name="T54" fmla="*/ 34 w 17814"/>
                  <a:gd name="T55" fmla="*/ 3 h 6568"/>
                  <a:gd name="T56" fmla="*/ 34 w 17814"/>
                  <a:gd name="T57" fmla="*/ 4 h 6568"/>
                  <a:gd name="T58" fmla="*/ 34 w 17814"/>
                  <a:gd name="T59" fmla="*/ 5 h 6568"/>
                  <a:gd name="T60" fmla="*/ 35 w 17814"/>
                  <a:gd name="T61" fmla="*/ 5 h 6568"/>
                  <a:gd name="T62" fmla="*/ 35 w 17814"/>
                  <a:gd name="T63" fmla="*/ 6 h 6568"/>
                  <a:gd name="T64" fmla="*/ 35 w 17814"/>
                  <a:gd name="T65" fmla="*/ 7 h 6568"/>
                  <a:gd name="T66" fmla="*/ 35 w 17814"/>
                  <a:gd name="T67" fmla="*/ 8 h 6568"/>
                  <a:gd name="T68" fmla="*/ 34 w 17814"/>
                  <a:gd name="T69" fmla="*/ 8 h 6568"/>
                  <a:gd name="T70" fmla="*/ 34 w 17814"/>
                  <a:gd name="T71" fmla="*/ 9 h 6568"/>
                  <a:gd name="T72" fmla="*/ 34 w 17814"/>
                  <a:gd name="T73" fmla="*/ 10 h 6568"/>
                  <a:gd name="T74" fmla="*/ 33 w 17814"/>
                  <a:gd name="T75" fmla="*/ 10 h 6568"/>
                  <a:gd name="T76" fmla="*/ 32 w 17814"/>
                  <a:gd name="T77" fmla="*/ 11 h 6568"/>
                  <a:gd name="T78" fmla="*/ 32 w 17814"/>
                  <a:gd name="T79" fmla="*/ 11 h 6568"/>
                  <a:gd name="T80" fmla="*/ 31 w 17814"/>
                  <a:gd name="T81" fmla="*/ 11 h 6568"/>
                  <a:gd name="T82" fmla="*/ 30 w 17814"/>
                  <a:gd name="T83" fmla="*/ 11 h 65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4"/>
                  <a:gd name="T127" fmla="*/ 0 h 6568"/>
                  <a:gd name="T128" fmla="*/ 17814 w 17814"/>
                  <a:gd name="T129" fmla="*/ 6568 h 65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4" h="6568">
                    <a:moveTo>
                      <a:pt x="15304" y="6568"/>
                    </a:moveTo>
                    <a:lnTo>
                      <a:pt x="2503" y="6568"/>
                    </a:lnTo>
                    <a:lnTo>
                      <a:pt x="2503" y="5727"/>
                    </a:lnTo>
                    <a:lnTo>
                      <a:pt x="2448" y="5727"/>
                    </a:lnTo>
                    <a:lnTo>
                      <a:pt x="2240" y="5713"/>
                    </a:lnTo>
                    <a:lnTo>
                      <a:pt x="2035" y="5683"/>
                    </a:lnTo>
                    <a:lnTo>
                      <a:pt x="1837" y="5639"/>
                    </a:lnTo>
                    <a:lnTo>
                      <a:pt x="1639" y="5577"/>
                    </a:lnTo>
                    <a:lnTo>
                      <a:pt x="1450" y="5498"/>
                    </a:lnTo>
                    <a:lnTo>
                      <a:pt x="1270" y="5406"/>
                    </a:lnTo>
                    <a:lnTo>
                      <a:pt x="1092" y="5300"/>
                    </a:lnTo>
                    <a:lnTo>
                      <a:pt x="926" y="5177"/>
                    </a:lnTo>
                    <a:lnTo>
                      <a:pt x="771" y="5042"/>
                    </a:lnTo>
                    <a:lnTo>
                      <a:pt x="631" y="4902"/>
                    </a:lnTo>
                    <a:lnTo>
                      <a:pt x="495" y="4742"/>
                    </a:lnTo>
                    <a:lnTo>
                      <a:pt x="382" y="4574"/>
                    </a:lnTo>
                    <a:lnTo>
                      <a:pt x="283" y="4397"/>
                    </a:lnTo>
                    <a:lnTo>
                      <a:pt x="191" y="4219"/>
                    </a:lnTo>
                    <a:lnTo>
                      <a:pt x="119" y="4028"/>
                    </a:lnTo>
                    <a:lnTo>
                      <a:pt x="68" y="3832"/>
                    </a:lnTo>
                    <a:lnTo>
                      <a:pt x="27" y="3634"/>
                    </a:lnTo>
                    <a:lnTo>
                      <a:pt x="0" y="3439"/>
                    </a:lnTo>
                    <a:lnTo>
                      <a:pt x="0" y="3228"/>
                    </a:lnTo>
                    <a:lnTo>
                      <a:pt x="6" y="3025"/>
                    </a:lnTo>
                    <a:lnTo>
                      <a:pt x="37" y="2829"/>
                    </a:lnTo>
                    <a:lnTo>
                      <a:pt x="82" y="2626"/>
                    </a:lnTo>
                    <a:lnTo>
                      <a:pt x="143" y="2435"/>
                    </a:lnTo>
                    <a:lnTo>
                      <a:pt x="222" y="2252"/>
                    </a:lnTo>
                    <a:lnTo>
                      <a:pt x="310" y="2068"/>
                    </a:lnTo>
                    <a:lnTo>
                      <a:pt x="419" y="1893"/>
                    </a:lnTo>
                    <a:lnTo>
                      <a:pt x="536" y="1729"/>
                    </a:lnTo>
                    <a:lnTo>
                      <a:pt x="666" y="1575"/>
                    </a:lnTo>
                    <a:lnTo>
                      <a:pt x="820" y="1439"/>
                    </a:lnTo>
                    <a:lnTo>
                      <a:pt x="975" y="1305"/>
                    </a:lnTo>
                    <a:lnTo>
                      <a:pt x="1141" y="1193"/>
                    </a:lnTo>
                    <a:lnTo>
                      <a:pt x="1321" y="1090"/>
                    </a:lnTo>
                    <a:lnTo>
                      <a:pt x="1505" y="998"/>
                    </a:lnTo>
                    <a:lnTo>
                      <a:pt x="1703" y="929"/>
                    </a:lnTo>
                    <a:lnTo>
                      <a:pt x="1892" y="867"/>
                    </a:lnTo>
                    <a:lnTo>
                      <a:pt x="2097" y="823"/>
                    </a:lnTo>
                    <a:lnTo>
                      <a:pt x="2301" y="807"/>
                    </a:lnTo>
                    <a:lnTo>
                      <a:pt x="2503" y="793"/>
                    </a:lnTo>
                    <a:lnTo>
                      <a:pt x="2503" y="0"/>
                    </a:lnTo>
                    <a:lnTo>
                      <a:pt x="15304" y="0"/>
                    </a:lnTo>
                    <a:lnTo>
                      <a:pt x="15304" y="793"/>
                    </a:lnTo>
                    <a:lnTo>
                      <a:pt x="15372" y="793"/>
                    </a:lnTo>
                    <a:lnTo>
                      <a:pt x="15577" y="812"/>
                    </a:lnTo>
                    <a:lnTo>
                      <a:pt x="15779" y="837"/>
                    </a:lnTo>
                    <a:lnTo>
                      <a:pt x="15977" y="885"/>
                    </a:lnTo>
                    <a:lnTo>
                      <a:pt x="16175" y="947"/>
                    </a:lnTo>
                    <a:lnTo>
                      <a:pt x="16366" y="1028"/>
                    </a:lnTo>
                    <a:lnTo>
                      <a:pt x="16537" y="1120"/>
                    </a:lnTo>
                    <a:lnTo>
                      <a:pt x="16715" y="1224"/>
                    </a:lnTo>
                    <a:lnTo>
                      <a:pt x="16882" y="1347"/>
                    </a:lnTo>
                    <a:lnTo>
                      <a:pt x="17042" y="1476"/>
                    </a:lnTo>
                    <a:lnTo>
                      <a:pt x="17178" y="1623"/>
                    </a:lnTo>
                    <a:lnTo>
                      <a:pt x="17313" y="1778"/>
                    </a:lnTo>
                    <a:lnTo>
                      <a:pt x="17425" y="1949"/>
                    </a:lnTo>
                    <a:lnTo>
                      <a:pt x="17530" y="2123"/>
                    </a:lnTo>
                    <a:lnTo>
                      <a:pt x="17623" y="2307"/>
                    </a:lnTo>
                    <a:lnTo>
                      <a:pt x="17691" y="2492"/>
                    </a:lnTo>
                    <a:lnTo>
                      <a:pt x="17745" y="2693"/>
                    </a:lnTo>
                    <a:lnTo>
                      <a:pt x="17788" y="2891"/>
                    </a:lnTo>
                    <a:lnTo>
                      <a:pt x="17807" y="3087"/>
                    </a:lnTo>
                    <a:lnTo>
                      <a:pt x="17814" y="3290"/>
                    </a:lnTo>
                    <a:lnTo>
                      <a:pt x="17800" y="3493"/>
                    </a:lnTo>
                    <a:lnTo>
                      <a:pt x="17777" y="3696"/>
                    </a:lnTo>
                    <a:lnTo>
                      <a:pt x="17726" y="3887"/>
                    </a:lnTo>
                    <a:lnTo>
                      <a:pt x="17671" y="4083"/>
                    </a:lnTo>
                    <a:lnTo>
                      <a:pt x="17592" y="4267"/>
                    </a:lnTo>
                    <a:lnTo>
                      <a:pt x="17500" y="4452"/>
                    </a:lnTo>
                    <a:lnTo>
                      <a:pt x="17394" y="4630"/>
                    </a:lnTo>
                    <a:lnTo>
                      <a:pt x="17277" y="4790"/>
                    </a:lnTo>
                    <a:lnTo>
                      <a:pt x="17141" y="4938"/>
                    </a:lnTo>
                    <a:lnTo>
                      <a:pt x="16994" y="5081"/>
                    </a:lnTo>
                    <a:lnTo>
                      <a:pt x="16834" y="5215"/>
                    </a:lnTo>
                    <a:lnTo>
                      <a:pt x="16666" y="5331"/>
                    </a:lnTo>
                    <a:lnTo>
                      <a:pt x="16493" y="5436"/>
                    </a:lnTo>
                    <a:lnTo>
                      <a:pt x="16302" y="5522"/>
                    </a:lnTo>
                    <a:lnTo>
                      <a:pt x="16113" y="5597"/>
                    </a:lnTo>
                    <a:lnTo>
                      <a:pt x="15921" y="5651"/>
                    </a:lnTo>
                    <a:lnTo>
                      <a:pt x="15718" y="5689"/>
                    </a:lnTo>
                    <a:lnTo>
                      <a:pt x="15509" y="5720"/>
                    </a:lnTo>
                    <a:lnTo>
                      <a:pt x="15304" y="5727"/>
                    </a:lnTo>
                    <a:lnTo>
                      <a:pt x="15304" y="6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23">
                <a:extLst>
                  <a:ext uri="{FF2B5EF4-FFF2-40B4-BE49-F238E27FC236}">
                    <a16:creationId xmlns:a16="http://schemas.microsoft.com/office/drawing/2014/main" id="{AF3BBCF5-1D4B-409F-99B0-BB669216882A}"/>
                  </a:ext>
                </a:extLst>
              </p:cNvPr>
              <p:cNvSpPr>
                <a:spLocks/>
              </p:cNvSpPr>
              <p:nvPr/>
            </p:nvSpPr>
            <p:spPr bwMode="auto">
              <a:xfrm>
                <a:off x="386" y="2864"/>
                <a:ext cx="2228" cy="821"/>
              </a:xfrm>
              <a:custGeom>
                <a:avLst/>
                <a:gdLst>
                  <a:gd name="T0" fmla="*/ 5 w 17818"/>
                  <a:gd name="T1" fmla="*/ 13 h 6566"/>
                  <a:gd name="T2" fmla="*/ 5 w 17818"/>
                  <a:gd name="T3" fmla="*/ 11 h 6566"/>
                  <a:gd name="T4" fmla="*/ 4 w 17818"/>
                  <a:gd name="T5" fmla="*/ 11 h 6566"/>
                  <a:gd name="T6" fmla="*/ 3 w 17818"/>
                  <a:gd name="T7" fmla="*/ 11 h 6566"/>
                  <a:gd name="T8" fmla="*/ 3 w 17818"/>
                  <a:gd name="T9" fmla="*/ 11 h 6566"/>
                  <a:gd name="T10" fmla="*/ 2 w 17818"/>
                  <a:gd name="T11" fmla="*/ 10 h 6566"/>
                  <a:gd name="T12" fmla="*/ 1 w 17818"/>
                  <a:gd name="T13" fmla="*/ 10 h 6566"/>
                  <a:gd name="T14" fmla="*/ 1 w 17818"/>
                  <a:gd name="T15" fmla="*/ 9 h 6566"/>
                  <a:gd name="T16" fmla="*/ 0 w 17818"/>
                  <a:gd name="T17" fmla="*/ 8 h 6566"/>
                  <a:gd name="T18" fmla="*/ 0 w 17818"/>
                  <a:gd name="T19" fmla="*/ 8 h 6566"/>
                  <a:gd name="T20" fmla="*/ 0 w 17818"/>
                  <a:gd name="T21" fmla="*/ 7 h 6566"/>
                  <a:gd name="T22" fmla="*/ 0 w 17818"/>
                  <a:gd name="T23" fmla="*/ 6 h 6566"/>
                  <a:gd name="T24" fmla="*/ 0 w 17818"/>
                  <a:gd name="T25" fmla="*/ 5 h 6566"/>
                  <a:gd name="T26" fmla="*/ 1 w 17818"/>
                  <a:gd name="T27" fmla="*/ 4 h 6566"/>
                  <a:gd name="T28" fmla="*/ 1 w 17818"/>
                  <a:gd name="T29" fmla="*/ 4 h 6566"/>
                  <a:gd name="T30" fmla="*/ 1 w 17818"/>
                  <a:gd name="T31" fmla="*/ 3 h 6566"/>
                  <a:gd name="T32" fmla="*/ 2 w 17818"/>
                  <a:gd name="T33" fmla="*/ 3 h 6566"/>
                  <a:gd name="T34" fmla="*/ 3 w 17818"/>
                  <a:gd name="T35" fmla="*/ 2 h 6566"/>
                  <a:gd name="T36" fmla="*/ 3 w 17818"/>
                  <a:gd name="T37" fmla="*/ 2 h 6566"/>
                  <a:gd name="T38" fmla="*/ 4 w 17818"/>
                  <a:gd name="T39" fmla="*/ 2 h 6566"/>
                  <a:gd name="T40" fmla="*/ 5 w 17818"/>
                  <a:gd name="T41" fmla="*/ 2 h 6566"/>
                  <a:gd name="T42" fmla="*/ 30 w 17818"/>
                  <a:gd name="T43" fmla="*/ 0 h 6566"/>
                  <a:gd name="T44" fmla="*/ 30 w 17818"/>
                  <a:gd name="T45" fmla="*/ 2 h 6566"/>
                  <a:gd name="T46" fmla="*/ 31 w 17818"/>
                  <a:gd name="T47" fmla="*/ 2 h 6566"/>
                  <a:gd name="T48" fmla="*/ 32 w 17818"/>
                  <a:gd name="T49" fmla="*/ 2 h 6566"/>
                  <a:gd name="T50" fmla="*/ 32 w 17818"/>
                  <a:gd name="T51" fmla="*/ 2 h 6566"/>
                  <a:gd name="T52" fmla="*/ 33 w 17818"/>
                  <a:gd name="T53" fmla="*/ 3 h 6566"/>
                  <a:gd name="T54" fmla="*/ 34 w 17818"/>
                  <a:gd name="T55" fmla="*/ 3 h 6566"/>
                  <a:gd name="T56" fmla="*/ 34 w 17818"/>
                  <a:gd name="T57" fmla="*/ 4 h 6566"/>
                  <a:gd name="T58" fmla="*/ 34 w 17818"/>
                  <a:gd name="T59" fmla="*/ 5 h 6566"/>
                  <a:gd name="T60" fmla="*/ 35 w 17818"/>
                  <a:gd name="T61" fmla="*/ 5 h 6566"/>
                  <a:gd name="T62" fmla="*/ 35 w 17818"/>
                  <a:gd name="T63" fmla="*/ 6 h 6566"/>
                  <a:gd name="T64" fmla="*/ 35 w 17818"/>
                  <a:gd name="T65" fmla="*/ 7 h 6566"/>
                  <a:gd name="T66" fmla="*/ 35 w 17818"/>
                  <a:gd name="T67" fmla="*/ 8 h 6566"/>
                  <a:gd name="T68" fmla="*/ 34 w 17818"/>
                  <a:gd name="T69" fmla="*/ 8 h 6566"/>
                  <a:gd name="T70" fmla="*/ 34 w 17818"/>
                  <a:gd name="T71" fmla="*/ 9 h 6566"/>
                  <a:gd name="T72" fmla="*/ 34 w 17818"/>
                  <a:gd name="T73" fmla="*/ 10 h 6566"/>
                  <a:gd name="T74" fmla="*/ 33 w 17818"/>
                  <a:gd name="T75" fmla="*/ 10 h 6566"/>
                  <a:gd name="T76" fmla="*/ 32 w 17818"/>
                  <a:gd name="T77" fmla="*/ 11 h 6566"/>
                  <a:gd name="T78" fmla="*/ 32 w 17818"/>
                  <a:gd name="T79" fmla="*/ 11 h 6566"/>
                  <a:gd name="T80" fmla="*/ 31 w 17818"/>
                  <a:gd name="T81" fmla="*/ 11 h 6566"/>
                  <a:gd name="T82" fmla="*/ 30 w 17818"/>
                  <a:gd name="T83" fmla="*/ 11 h 6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8"/>
                  <a:gd name="T127" fmla="*/ 0 h 6566"/>
                  <a:gd name="T128" fmla="*/ 17818 w 17818"/>
                  <a:gd name="T129" fmla="*/ 6566 h 65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8" h="6566">
                    <a:moveTo>
                      <a:pt x="15311" y="6566"/>
                    </a:moveTo>
                    <a:lnTo>
                      <a:pt x="2509" y="6566"/>
                    </a:lnTo>
                    <a:lnTo>
                      <a:pt x="2509" y="5718"/>
                    </a:lnTo>
                    <a:lnTo>
                      <a:pt x="2448" y="5718"/>
                    </a:lnTo>
                    <a:lnTo>
                      <a:pt x="2236" y="5705"/>
                    </a:lnTo>
                    <a:lnTo>
                      <a:pt x="2035" y="5681"/>
                    </a:lnTo>
                    <a:lnTo>
                      <a:pt x="1837" y="5632"/>
                    </a:lnTo>
                    <a:lnTo>
                      <a:pt x="1646" y="5571"/>
                    </a:lnTo>
                    <a:lnTo>
                      <a:pt x="1454" y="5490"/>
                    </a:lnTo>
                    <a:lnTo>
                      <a:pt x="1270" y="5400"/>
                    </a:lnTo>
                    <a:lnTo>
                      <a:pt x="1092" y="5294"/>
                    </a:lnTo>
                    <a:lnTo>
                      <a:pt x="925" y="5171"/>
                    </a:lnTo>
                    <a:lnTo>
                      <a:pt x="775" y="5041"/>
                    </a:lnTo>
                    <a:lnTo>
                      <a:pt x="634" y="4893"/>
                    </a:lnTo>
                    <a:lnTo>
                      <a:pt x="498" y="4734"/>
                    </a:lnTo>
                    <a:lnTo>
                      <a:pt x="382" y="4568"/>
                    </a:lnTo>
                    <a:lnTo>
                      <a:pt x="283" y="4395"/>
                    </a:lnTo>
                    <a:lnTo>
                      <a:pt x="198" y="4210"/>
                    </a:lnTo>
                    <a:lnTo>
                      <a:pt x="129" y="4021"/>
                    </a:lnTo>
                    <a:lnTo>
                      <a:pt x="67" y="3823"/>
                    </a:lnTo>
                    <a:lnTo>
                      <a:pt x="23" y="3628"/>
                    </a:lnTo>
                    <a:lnTo>
                      <a:pt x="0" y="3431"/>
                    </a:lnTo>
                    <a:lnTo>
                      <a:pt x="0" y="3228"/>
                    </a:lnTo>
                    <a:lnTo>
                      <a:pt x="6" y="3023"/>
                    </a:lnTo>
                    <a:lnTo>
                      <a:pt x="37" y="2822"/>
                    </a:lnTo>
                    <a:lnTo>
                      <a:pt x="85" y="2626"/>
                    </a:lnTo>
                    <a:lnTo>
                      <a:pt x="143" y="2435"/>
                    </a:lnTo>
                    <a:lnTo>
                      <a:pt x="228" y="2251"/>
                    </a:lnTo>
                    <a:lnTo>
                      <a:pt x="307" y="2059"/>
                    </a:lnTo>
                    <a:lnTo>
                      <a:pt x="419" y="1888"/>
                    </a:lnTo>
                    <a:lnTo>
                      <a:pt x="536" y="1727"/>
                    </a:lnTo>
                    <a:lnTo>
                      <a:pt x="673" y="1573"/>
                    </a:lnTo>
                    <a:lnTo>
                      <a:pt x="819" y="1433"/>
                    </a:lnTo>
                    <a:lnTo>
                      <a:pt x="980" y="1303"/>
                    </a:lnTo>
                    <a:lnTo>
                      <a:pt x="1147" y="1186"/>
                    </a:lnTo>
                    <a:lnTo>
                      <a:pt x="1318" y="1082"/>
                    </a:lnTo>
                    <a:lnTo>
                      <a:pt x="1510" y="996"/>
                    </a:lnTo>
                    <a:lnTo>
                      <a:pt x="1701" y="921"/>
                    </a:lnTo>
                    <a:lnTo>
                      <a:pt x="1899" y="859"/>
                    </a:lnTo>
                    <a:lnTo>
                      <a:pt x="2100" y="828"/>
                    </a:lnTo>
                    <a:lnTo>
                      <a:pt x="2305" y="800"/>
                    </a:lnTo>
                    <a:lnTo>
                      <a:pt x="2509" y="794"/>
                    </a:lnTo>
                    <a:lnTo>
                      <a:pt x="2509" y="0"/>
                    </a:lnTo>
                    <a:lnTo>
                      <a:pt x="15311" y="0"/>
                    </a:lnTo>
                    <a:lnTo>
                      <a:pt x="15311" y="794"/>
                    </a:lnTo>
                    <a:lnTo>
                      <a:pt x="15372" y="794"/>
                    </a:lnTo>
                    <a:lnTo>
                      <a:pt x="15574" y="805"/>
                    </a:lnTo>
                    <a:lnTo>
                      <a:pt x="15779" y="828"/>
                    </a:lnTo>
                    <a:lnTo>
                      <a:pt x="15981" y="879"/>
                    </a:lnTo>
                    <a:lnTo>
                      <a:pt x="16172" y="941"/>
                    </a:lnTo>
                    <a:lnTo>
                      <a:pt x="16364" y="1020"/>
                    </a:lnTo>
                    <a:lnTo>
                      <a:pt x="16541" y="1112"/>
                    </a:lnTo>
                    <a:lnTo>
                      <a:pt x="16721" y="1218"/>
                    </a:lnTo>
                    <a:lnTo>
                      <a:pt x="16881" y="1340"/>
                    </a:lnTo>
                    <a:lnTo>
                      <a:pt x="17042" y="1474"/>
                    </a:lnTo>
                    <a:lnTo>
                      <a:pt x="17190" y="1617"/>
                    </a:lnTo>
                    <a:lnTo>
                      <a:pt x="17312" y="1776"/>
                    </a:lnTo>
                    <a:lnTo>
                      <a:pt x="17429" y="1942"/>
                    </a:lnTo>
                    <a:lnTo>
                      <a:pt x="17528" y="2114"/>
                    </a:lnTo>
                    <a:lnTo>
                      <a:pt x="17620" y="2299"/>
                    </a:lnTo>
                    <a:lnTo>
                      <a:pt x="17688" y="2490"/>
                    </a:lnTo>
                    <a:lnTo>
                      <a:pt x="17743" y="2687"/>
                    </a:lnTo>
                    <a:lnTo>
                      <a:pt x="17787" y="2883"/>
                    </a:lnTo>
                    <a:lnTo>
                      <a:pt x="17805" y="3081"/>
                    </a:lnTo>
                    <a:lnTo>
                      <a:pt x="17818" y="3283"/>
                    </a:lnTo>
                    <a:lnTo>
                      <a:pt x="17805" y="3485"/>
                    </a:lnTo>
                    <a:lnTo>
                      <a:pt x="17773" y="3690"/>
                    </a:lnTo>
                    <a:lnTo>
                      <a:pt x="17732" y="3885"/>
                    </a:lnTo>
                    <a:lnTo>
                      <a:pt x="17671" y="4077"/>
                    </a:lnTo>
                    <a:lnTo>
                      <a:pt x="17596" y="4261"/>
                    </a:lnTo>
                    <a:lnTo>
                      <a:pt x="17503" y="4452"/>
                    </a:lnTo>
                    <a:lnTo>
                      <a:pt x="17394" y="4623"/>
                    </a:lnTo>
                    <a:lnTo>
                      <a:pt x="17275" y="4784"/>
                    </a:lnTo>
                    <a:lnTo>
                      <a:pt x="17146" y="4938"/>
                    </a:lnTo>
                    <a:lnTo>
                      <a:pt x="16991" y="5079"/>
                    </a:lnTo>
                    <a:lnTo>
                      <a:pt x="16837" y="5208"/>
                    </a:lnTo>
                    <a:lnTo>
                      <a:pt x="16671" y="5324"/>
                    </a:lnTo>
                    <a:lnTo>
                      <a:pt x="16493" y="5434"/>
                    </a:lnTo>
                    <a:lnTo>
                      <a:pt x="16302" y="5515"/>
                    </a:lnTo>
                    <a:lnTo>
                      <a:pt x="16111" y="5589"/>
                    </a:lnTo>
                    <a:lnTo>
                      <a:pt x="15919" y="5649"/>
                    </a:lnTo>
                    <a:lnTo>
                      <a:pt x="15717" y="5688"/>
                    </a:lnTo>
                    <a:lnTo>
                      <a:pt x="15506" y="5718"/>
                    </a:lnTo>
                    <a:lnTo>
                      <a:pt x="15311" y="5718"/>
                    </a:lnTo>
                    <a:lnTo>
                      <a:pt x="15311" y="6566"/>
                    </a:lnTo>
                    <a:close/>
                  </a:path>
                </a:pathLst>
              </a:custGeom>
              <a:solidFill>
                <a:srgbClr val="FEFEFE"/>
              </a:solidFill>
              <a:ln w="0">
                <a:solidFill>
                  <a:srgbClr val="000000"/>
                </a:solidFill>
                <a:round/>
                <a:headEnd/>
                <a:tailEnd/>
              </a:ln>
            </p:spPr>
            <p:txBody>
              <a:bodyPr/>
              <a:lstStyle/>
              <a:p>
                <a:endParaRPr lang="en-US"/>
              </a:p>
            </p:txBody>
          </p:sp>
        </p:grpSp>
        <p:sp>
          <p:nvSpPr>
            <p:cNvPr id="10250" name="Text Box 27">
              <a:extLst>
                <a:ext uri="{FF2B5EF4-FFF2-40B4-BE49-F238E27FC236}">
                  <a16:creationId xmlns:a16="http://schemas.microsoft.com/office/drawing/2014/main" id="{4DC6CB06-4CDF-4945-9588-B39E1382FED0}"/>
                </a:ext>
              </a:extLst>
            </p:cNvPr>
            <p:cNvSpPr txBox="1">
              <a:spLocks noChangeArrowheads="1"/>
            </p:cNvSpPr>
            <p:nvPr/>
          </p:nvSpPr>
          <p:spPr bwMode="auto">
            <a:xfrm>
              <a:off x="3172" y="3631"/>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en-US" altLang="en-US">
                  <a:solidFill>
                    <a:srgbClr val="660066"/>
                  </a:solidFill>
                </a:rPr>
                <a:t>Chronic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55E78BAF-11D1-4E3A-BC60-3765BE6D78DC}"/>
              </a:ext>
            </a:extLst>
          </p:cNvPr>
          <p:cNvGrpSpPr>
            <a:grpSpLocks/>
          </p:cNvGrpSpPr>
          <p:nvPr/>
        </p:nvGrpSpPr>
        <p:grpSpPr bwMode="auto">
          <a:xfrm>
            <a:off x="3054350" y="1524000"/>
            <a:ext cx="2947988" cy="1073150"/>
            <a:chOff x="1824" y="2544"/>
            <a:chExt cx="2265" cy="676"/>
          </a:xfrm>
        </p:grpSpPr>
        <p:grpSp>
          <p:nvGrpSpPr>
            <p:cNvPr id="12312" name="Group 4">
              <a:extLst>
                <a:ext uri="{FF2B5EF4-FFF2-40B4-BE49-F238E27FC236}">
                  <a16:creationId xmlns:a16="http://schemas.microsoft.com/office/drawing/2014/main" id="{31A8B196-E210-45E4-A44E-D4344220B706}"/>
                </a:ext>
              </a:extLst>
            </p:cNvPr>
            <p:cNvGrpSpPr>
              <a:grpSpLocks/>
            </p:cNvGrpSpPr>
            <p:nvPr/>
          </p:nvGrpSpPr>
          <p:grpSpPr bwMode="auto">
            <a:xfrm flipH="1">
              <a:off x="1824" y="2544"/>
              <a:ext cx="2265" cy="676"/>
              <a:chOff x="349" y="2864"/>
              <a:chExt cx="2265" cy="868"/>
            </a:xfrm>
          </p:grpSpPr>
          <p:sp>
            <p:nvSpPr>
              <p:cNvPr id="12314" name="Freeform 5">
                <a:extLst>
                  <a:ext uri="{FF2B5EF4-FFF2-40B4-BE49-F238E27FC236}">
                    <a16:creationId xmlns:a16="http://schemas.microsoft.com/office/drawing/2014/main" id="{856B88E0-E7A5-4B20-9B71-B5C611245184}"/>
                  </a:ext>
                </a:extLst>
              </p:cNvPr>
              <p:cNvSpPr>
                <a:spLocks/>
              </p:cNvSpPr>
              <p:nvPr/>
            </p:nvSpPr>
            <p:spPr bwMode="auto">
              <a:xfrm>
                <a:off x="349" y="2910"/>
                <a:ext cx="2227" cy="822"/>
              </a:xfrm>
              <a:custGeom>
                <a:avLst/>
                <a:gdLst>
                  <a:gd name="T0" fmla="*/ 5 w 17814"/>
                  <a:gd name="T1" fmla="*/ 13 h 6568"/>
                  <a:gd name="T2" fmla="*/ 5 w 17814"/>
                  <a:gd name="T3" fmla="*/ 11 h 6568"/>
                  <a:gd name="T4" fmla="*/ 4 w 17814"/>
                  <a:gd name="T5" fmla="*/ 11 h 6568"/>
                  <a:gd name="T6" fmla="*/ 3 w 17814"/>
                  <a:gd name="T7" fmla="*/ 11 h 6568"/>
                  <a:gd name="T8" fmla="*/ 3 w 17814"/>
                  <a:gd name="T9" fmla="*/ 11 h 6568"/>
                  <a:gd name="T10" fmla="*/ 2 w 17814"/>
                  <a:gd name="T11" fmla="*/ 10 h 6568"/>
                  <a:gd name="T12" fmla="*/ 1 w 17814"/>
                  <a:gd name="T13" fmla="*/ 10 h 6568"/>
                  <a:gd name="T14" fmla="*/ 1 w 17814"/>
                  <a:gd name="T15" fmla="*/ 9 h 6568"/>
                  <a:gd name="T16" fmla="*/ 0 w 17814"/>
                  <a:gd name="T17" fmla="*/ 8 h 6568"/>
                  <a:gd name="T18" fmla="*/ 0 w 17814"/>
                  <a:gd name="T19" fmla="*/ 8 h 6568"/>
                  <a:gd name="T20" fmla="*/ 0 w 17814"/>
                  <a:gd name="T21" fmla="*/ 7 h 6568"/>
                  <a:gd name="T22" fmla="*/ 0 w 17814"/>
                  <a:gd name="T23" fmla="*/ 6 h 6568"/>
                  <a:gd name="T24" fmla="*/ 0 w 17814"/>
                  <a:gd name="T25" fmla="*/ 5 h 6568"/>
                  <a:gd name="T26" fmla="*/ 1 w 17814"/>
                  <a:gd name="T27" fmla="*/ 4 h 6568"/>
                  <a:gd name="T28" fmla="*/ 1 w 17814"/>
                  <a:gd name="T29" fmla="*/ 4 h 6568"/>
                  <a:gd name="T30" fmla="*/ 1 w 17814"/>
                  <a:gd name="T31" fmla="*/ 3 h 6568"/>
                  <a:gd name="T32" fmla="*/ 2 w 17814"/>
                  <a:gd name="T33" fmla="*/ 3 h 6568"/>
                  <a:gd name="T34" fmla="*/ 3 w 17814"/>
                  <a:gd name="T35" fmla="*/ 2 h 6568"/>
                  <a:gd name="T36" fmla="*/ 3 w 17814"/>
                  <a:gd name="T37" fmla="*/ 2 h 6568"/>
                  <a:gd name="T38" fmla="*/ 4 w 17814"/>
                  <a:gd name="T39" fmla="*/ 2 h 6568"/>
                  <a:gd name="T40" fmla="*/ 5 w 17814"/>
                  <a:gd name="T41" fmla="*/ 2 h 6568"/>
                  <a:gd name="T42" fmla="*/ 30 w 17814"/>
                  <a:gd name="T43" fmla="*/ 0 h 6568"/>
                  <a:gd name="T44" fmla="*/ 30 w 17814"/>
                  <a:gd name="T45" fmla="*/ 2 h 6568"/>
                  <a:gd name="T46" fmla="*/ 31 w 17814"/>
                  <a:gd name="T47" fmla="*/ 2 h 6568"/>
                  <a:gd name="T48" fmla="*/ 32 w 17814"/>
                  <a:gd name="T49" fmla="*/ 2 h 6568"/>
                  <a:gd name="T50" fmla="*/ 32 w 17814"/>
                  <a:gd name="T51" fmla="*/ 2 h 6568"/>
                  <a:gd name="T52" fmla="*/ 33 w 17814"/>
                  <a:gd name="T53" fmla="*/ 3 h 6568"/>
                  <a:gd name="T54" fmla="*/ 34 w 17814"/>
                  <a:gd name="T55" fmla="*/ 3 h 6568"/>
                  <a:gd name="T56" fmla="*/ 34 w 17814"/>
                  <a:gd name="T57" fmla="*/ 4 h 6568"/>
                  <a:gd name="T58" fmla="*/ 34 w 17814"/>
                  <a:gd name="T59" fmla="*/ 5 h 6568"/>
                  <a:gd name="T60" fmla="*/ 35 w 17814"/>
                  <a:gd name="T61" fmla="*/ 5 h 6568"/>
                  <a:gd name="T62" fmla="*/ 35 w 17814"/>
                  <a:gd name="T63" fmla="*/ 6 h 6568"/>
                  <a:gd name="T64" fmla="*/ 35 w 17814"/>
                  <a:gd name="T65" fmla="*/ 7 h 6568"/>
                  <a:gd name="T66" fmla="*/ 35 w 17814"/>
                  <a:gd name="T67" fmla="*/ 8 h 6568"/>
                  <a:gd name="T68" fmla="*/ 34 w 17814"/>
                  <a:gd name="T69" fmla="*/ 8 h 6568"/>
                  <a:gd name="T70" fmla="*/ 34 w 17814"/>
                  <a:gd name="T71" fmla="*/ 9 h 6568"/>
                  <a:gd name="T72" fmla="*/ 34 w 17814"/>
                  <a:gd name="T73" fmla="*/ 10 h 6568"/>
                  <a:gd name="T74" fmla="*/ 33 w 17814"/>
                  <a:gd name="T75" fmla="*/ 10 h 6568"/>
                  <a:gd name="T76" fmla="*/ 32 w 17814"/>
                  <a:gd name="T77" fmla="*/ 11 h 6568"/>
                  <a:gd name="T78" fmla="*/ 32 w 17814"/>
                  <a:gd name="T79" fmla="*/ 11 h 6568"/>
                  <a:gd name="T80" fmla="*/ 31 w 17814"/>
                  <a:gd name="T81" fmla="*/ 11 h 6568"/>
                  <a:gd name="T82" fmla="*/ 30 w 17814"/>
                  <a:gd name="T83" fmla="*/ 11 h 65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4"/>
                  <a:gd name="T127" fmla="*/ 0 h 6568"/>
                  <a:gd name="T128" fmla="*/ 17814 w 17814"/>
                  <a:gd name="T129" fmla="*/ 6568 h 65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4" h="6568">
                    <a:moveTo>
                      <a:pt x="15304" y="6568"/>
                    </a:moveTo>
                    <a:lnTo>
                      <a:pt x="2503" y="6568"/>
                    </a:lnTo>
                    <a:lnTo>
                      <a:pt x="2503" y="5727"/>
                    </a:lnTo>
                    <a:lnTo>
                      <a:pt x="2448" y="5727"/>
                    </a:lnTo>
                    <a:lnTo>
                      <a:pt x="2240" y="5713"/>
                    </a:lnTo>
                    <a:lnTo>
                      <a:pt x="2035" y="5683"/>
                    </a:lnTo>
                    <a:lnTo>
                      <a:pt x="1837" y="5639"/>
                    </a:lnTo>
                    <a:lnTo>
                      <a:pt x="1639" y="5577"/>
                    </a:lnTo>
                    <a:lnTo>
                      <a:pt x="1450" y="5498"/>
                    </a:lnTo>
                    <a:lnTo>
                      <a:pt x="1270" y="5406"/>
                    </a:lnTo>
                    <a:lnTo>
                      <a:pt x="1092" y="5300"/>
                    </a:lnTo>
                    <a:lnTo>
                      <a:pt x="926" y="5177"/>
                    </a:lnTo>
                    <a:lnTo>
                      <a:pt x="771" y="5042"/>
                    </a:lnTo>
                    <a:lnTo>
                      <a:pt x="631" y="4902"/>
                    </a:lnTo>
                    <a:lnTo>
                      <a:pt x="495" y="4742"/>
                    </a:lnTo>
                    <a:lnTo>
                      <a:pt x="382" y="4574"/>
                    </a:lnTo>
                    <a:lnTo>
                      <a:pt x="283" y="4397"/>
                    </a:lnTo>
                    <a:lnTo>
                      <a:pt x="191" y="4219"/>
                    </a:lnTo>
                    <a:lnTo>
                      <a:pt x="119" y="4028"/>
                    </a:lnTo>
                    <a:lnTo>
                      <a:pt x="68" y="3832"/>
                    </a:lnTo>
                    <a:lnTo>
                      <a:pt x="27" y="3634"/>
                    </a:lnTo>
                    <a:lnTo>
                      <a:pt x="0" y="3439"/>
                    </a:lnTo>
                    <a:lnTo>
                      <a:pt x="0" y="3228"/>
                    </a:lnTo>
                    <a:lnTo>
                      <a:pt x="6" y="3025"/>
                    </a:lnTo>
                    <a:lnTo>
                      <a:pt x="37" y="2829"/>
                    </a:lnTo>
                    <a:lnTo>
                      <a:pt x="82" y="2626"/>
                    </a:lnTo>
                    <a:lnTo>
                      <a:pt x="143" y="2435"/>
                    </a:lnTo>
                    <a:lnTo>
                      <a:pt x="222" y="2252"/>
                    </a:lnTo>
                    <a:lnTo>
                      <a:pt x="310" y="2068"/>
                    </a:lnTo>
                    <a:lnTo>
                      <a:pt x="419" y="1893"/>
                    </a:lnTo>
                    <a:lnTo>
                      <a:pt x="536" y="1729"/>
                    </a:lnTo>
                    <a:lnTo>
                      <a:pt x="666" y="1575"/>
                    </a:lnTo>
                    <a:lnTo>
                      <a:pt x="820" y="1439"/>
                    </a:lnTo>
                    <a:lnTo>
                      <a:pt x="975" y="1305"/>
                    </a:lnTo>
                    <a:lnTo>
                      <a:pt x="1141" y="1193"/>
                    </a:lnTo>
                    <a:lnTo>
                      <a:pt x="1321" y="1090"/>
                    </a:lnTo>
                    <a:lnTo>
                      <a:pt x="1505" y="998"/>
                    </a:lnTo>
                    <a:lnTo>
                      <a:pt x="1703" y="929"/>
                    </a:lnTo>
                    <a:lnTo>
                      <a:pt x="1892" y="867"/>
                    </a:lnTo>
                    <a:lnTo>
                      <a:pt x="2097" y="823"/>
                    </a:lnTo>
                    <a:lnTo>
                      <a:pt x="2301" y="807"/>
                    </a:lnTo>
                    <a:lnTo>
                      <a:pt x="2503" y="793"/>
                    </a:lnTo>
                    <a:lnTo>
                      <a:pt x="2503" y="0"/>
                    </a:lnTo>
                    <a:lnTo>
                      <a:pt x="15304" y="0"/>
                    </a:lnTo>
                    <a:lnTo>
                      <a:pt x="15304" y="793"/>
                    </a:lnTo>
                    <a:lnTo>
                      <a:pt x="15372" y="793"/>
                    </a:lnTo>
                    <a:lnTo>
                      <a:pt x="15577" y="812"/>
                    </a:lnTo>
                    <a:lnTo>
                      <a:pt x="15779" y="837"/>
                    </a:lnTo>
                    <a:lnTo>
                      <a:pt x="15977" y="885"/>
                    </a:lnTo>
                    <a:lnTo>
                      <a:pt x="16175" y="947"/>
                    </a:lnTo>
                    <a:lnTo>
                      <a:pt x="16366" y="1028"/>
                    </a:lnTo>
                    <a:lnTo>
                      <a:pt x="16537" y="1120"/>
                    </a:lnTo>
                    <a:lnTo>
                      <a:pt x="16715" y="1224"/>
                    </a:lnTo>
                    <a:lnTo>
                      <a:pt x="16882" y="1347"/>
                    </a:lnTo>
                    <a:lnTo>
                      <a:pt x="17042" y="1476"/>
                    </a:lnTo>
                    <a:lnTo>
                      <a:pt x="17178" y="1623"/>
                    </a:lnTo>
                    <a:lnTo>
                      <a:pt x="17313" y="1778"/>
                    </a:lnTo>
                    <a:lnTo>
                      <a:pt x="17425" y="1949"/>
                    </a:lnTo>
                    <a:lnTo>
                      <a:pt x="17530" y="2123"/>
                    </a:lnTo>
                    <a:lnTo>
                      <a:pt x="17623" y="2307"/>
                    </a:lnTo>
                    <a:lnTo>
                      <a:pt x="17691" y="2492"/>
                    </a:lnTo>
                    <a:lnTo>
                      <a:pt x="17745" y="2693"/>
                    </a:lnTo>
                    <a:lnTo>
                      <a:pt x="17788" y="2891"/>
                    </a:lnTo>
                    <a:lnTo>
                      <a:pt x="17807" y="3087"/>
                    </a:lnTo>
                    <a:lnTo>
                      <a:pt x="17814" y="3290"/>
                    </a:lnTo>
                    <a:lnTo>
                      <a:pt x="17800" y="3493"/>
                    </a:lnTo>
                    <a:lnTo>
                      <a:pt x="17777" y="3696"/>
                    </a:lnTo>
                    <a:lnTo>
                      <a:pt x="17726" y="3887"/>
                    </a:lnTo>
                    <a:lnTo>
                      <a:pt x="17671" y="4083"/>
                    </a:lnTo>
                    <a:lnTo>
                      <a:pt x="17592" y="4267"/>
                    </a:lnTo>
                    <a:lnTo>
                      <a:pt x="17500" y="4452"/>
                    </a:lnTo>
                    <a:lnTo>
                      <a:pt x="17394" y="4630"/>
                    </a:lnTo>
                    <a:lnTo>
                      <a:pt x="17277" y="4790"/>
                    </a:lnTo>
                    <a:lnTo>
                      <a:pt x="17141" y="4938"/>
                    </a:lnTo>
                    <a:lnTo>
                      <a:pt x="16994" y="5081"/>
                    </a:lnTo>
                    <a:lnTo>
                      <a:pt x="16834" y="5215"/>
                    </a:lnTo>
                    <a:lnTo>
                      <a:pt x="16666" y="5331"/>
                    </a:lnTo>
                    <a:lnTo>
                      <a:pt x="16493" y="5436"/>
                    </a:lnTo>
                    <a:lnTo>
                      <a:pt x="16302" y="5522"/>
                    </a:lnTo>
                    <a:lnTo>
                      <a:pt x="16113" y="5597"/>
                    </a:lnTo>
                    <a:lnTo>
                      <a:pt x="15921" y="5651"/>
                    </a:lnTo>
                    <a:lnTo>
                      <a:pt x="15718" y="5689"/>
                    </a:lnTo>
                    <a:lnTo>
                      <a:pt x="15509" y="5720"/>
                    </a:lnTo>
                    <a:lnTo>
                      <a:pt x="15304" y="5727"/>
                    </a:lnTo>
                    <a:lnTo>
                      <a:pt x="15304" y="6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6">
                <a:extLst>
                  <a:ext uri="{FF2B5EF4-FFF2-40B4-BE49-F238E27FC236}">
                    <a16:creationId xmlns:a16="http://schemas.microsoft.com/office/drawing/2014/main" id="{B0DFD622-B486-43AC-8CF7-31012EDB968D}"/>
                  </a:ext>
                </a:extLst>
              </p:cNvPr>
              <p:cNvSpPr>
                <a:spLocks/>
              </p:cNvSpPr>
              <p:nvPr/>
            </p:nvSpPr>
            <p:spPr bwMode="auto">
              <a:xfrm>
                <a:off x="386" y="2864"/>
                <a:ext cx="2228" cy="821"/>
              </a:xfrm>
              <a:custGeom>
                <a:avLst/>
                <a:gdLst>
                  <a:gd name="T0" fmla="*/ 5 w 17818"/>
                  <a:gd name="T1" fmla="*/ 13 h 6566"/>
                  <a:gd name="T2" fmla="*/ 5 w 17818"/>
                  <a:gd name="T3" fmla="*/ 11 h 6566"/>
                  <a:gd name="T4" fmla="*/ 4 w 17818"/>
                  <a:gd name="T5" fmla="*/ 11 h 6566"/>
                  <a:gd name="T6" fmla="*/ 3 w 17818"/>
                  <a:gd name="T7" fmla="*/ 11 h 6566"/>
                  <a:gd name="T8" fmla="*/ 3 w 17818"/>
                  <a:gd name="T9" fmla="*/ 11 h 6566"/>
                  <a:gd name="T10" fmla="*/ 2 w 17818"/>
                  <a:gd name="T11" fmla="*/ 10 h 6566"/>
                  <a:gd name="T12" fmla="*/ 1 w 17818"/>
                  <a:gd name="T13" fmla="*/ 10 h 6566"/>
                  <a:gd name="T14" fmla="*/ 1 w 17818"/>
                  <a:gd name="T15" fmla="*/ 9 h 6566"/>
                  <a:gd name="T16" fmla="*/ 0 w 17818"/>
                  <a:gd name="T17" fmla="*/ 8 h 6566"/>
                  <a:gd name="T18" fmla="*/ 0 w 17818"/>
                  <a:gd name="T19" fmla="*/ 8 h 6566"/>
                  <a:gd name="T20" fmla="*/ 0 w 17818"/>
                  <a:gd name="T21" fmla="*/ 7 h 6566"/>
                  <a:gd name="T22" fmla="*/ 0 w 17818"/>
                  <a:gd name="T23" fmla="*/ 6 h 6566"/>
                  <a:gd name="T24" fmla="*/ 0 w 17818"/>
                  <a:gd name="T25" fmla="*/ 5 h 6566"/>
                  <a:gd name="T26" fmla="*/ 1 w 17818"/>
                  <a:gd name="T27" fmla="*/ 4 h 6566"/>
                  <a:gd name="T28" fmla="*/ 1 w 17818"/>
                  <a:gd name="T29" fmla="*/ 4 h 6566"/>
                  <a:gd name="T30" fmla="*/ 1 w 17818"/>
                  <a:gd name="T31" fmla="*/ 3 h 6566"/>
                  <a:gd name="T32" fmla="*/ 2 w 17818"/>
                  <a:gd name="T33" fmla="*/ 3 h 6566"/>
                  <a:gd name="T34" fmla="*/ 3 w 17818"/>
                  <a:gd name="T35" fmla="*/ 2 h 6566"/>
                  <a:gd name="T36" fmla="*/ 3 w 17818"/>
                  <a:gd name="T37" fmla="*/ 2 h 6566"/>
                  <a:gd name="T38" fmla="*/ 4 w 17818"/>
                  <a:gd name="T39" fmla="*/ 2 h 6566"/>
                  <a:gd name="T40" fmla="*/ 5 w 17818"/>
                  <a:gd name="T41" fmla="*/ 2 h 6566"/>
                  <a:gd name="T42" fmla="*/ 30 w 17818"/>
                  <a:gd name="T43" fmla="*/ 0 h 6566"/>
                  <a:gd name="T44" fmla="*/ 30 w 17818"/>
                  <a:gd name="T45" fmla="*/ 2 h 6566"/>
                  <a:gd name="T46" fmla="*/ 31 w 17818"/>
                  <a:gd name="T47" fmla="*/ 2 h 6566"/>
                  <a:gd name="T48" fmla="*/ 32 w 17818"/>
                  <a:gd name="T49" fmla="*/ 2 h 6566"/>
                  <a:gd name="T50" fmla="*/ 32 w 17818"/>
                  <a:gd name="T51" fmla="*/ 2 h 6566"/>
                  <a:gd name="T52" fmla="*/ 33 w 17818"/>
                  <a:gd name="T53" fmla="*/ 3 h 6566"/>
                  <a:gd name="T54" fmla="*/ 34 w 17818"/>
                  <a:gd name="T55" fmla="*/ 3 h 6566"/>
                  <a:gd name="T56" fmla="*/ 34 w 17818"/>
                  <a:gd name="T57" fmla="*/ 4 h 6566"/>
                  <a:gd name="T58" fmla="*/ 34 w 17818"/>
                  <a:gd name="T59" fmla="*/ 5 h 6566"/>
                  <a:gd name="T60" fmla="*/ 35 w 17818"/>
                  <a:gd name="T61" fmla="*/ 5 h 6566"/>
                  <a:gd name="T62" fmla="*/ 35 w 17818"/>
                  <a:gd name="T63" fmla="*/ 6 h 6566"/>
                  <a:gd name="T64" fmla="*/ 35 w 17818"/>
                  <a:gd name="T65" fmla="*/ 7 h 6566"/>
                  <a:gd name="T66" fmla="*/ 35 w 17818"/>
                  <a:gd name="T67" fmla="*/ 8 h 6566"/>
                  <a:gd name="T68" fmla="*/ 34 w 17818"/>
                  <a:gd name="T69" fmla="*/ 8 h 6566"/>
                  <a:gd name="T70" fmla="*/ 34 w 17818"/>
                  <a:gd name="T71" fmla="*/ 9 h 6566"/>
                  <a:gd name="T72" fmla="*/ 34 w 17818"/>
                  <a:gd name="T73" fmla="*/ 10 h 6566"/>
                  <a:gd name="T74" fmla="*/ 33 w 17818"/>
                  <a:gd name="T75" fmla="*/ 10 h 6566"/>
                  <a:gd name="T76" fmla="*/ 32 w 17818"/>
                  <a:gd name="T77" fmla="*/ 11 h 6566"/>
                  <a:gd name="T78" fmla="*/ 32 w 17818"/>
                  <a:gd name="T79" fmla="*/ 11 h 6566"/>
                  <a:gd name="T80" fmla="*/ 31 w 17818"/>
                  <a:gd name="T81" fmla="*/ 11 h 6566"/>
                  <a:gd name="T82" fmla="*/ 30 w 17818"/>
                  <a:gd name="T83" fmla="*/ 11 h 6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8"/>
                  <a:gd name="T127" fmla="*/ 0 h 6566"/>
                  <a:gd name="T128" fmla="*/ 17818 w 17818"/>
                  <a:gd name="T129" fmla="*/ 6566 h 65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8" h="6566">
                    <a:moveTo>
                      <a:pt x="15311" y="6566"/>
                    </a:moveTo>
                    <a:lnTo>
                      <a:pt x="2509" y="6566"/>
                    </a:lnTo>
                    <a:lnTo>
                      <a:pt x="2509" y="5718"/>
                    </a:lnTo>
                    <a:lnTo>
                      <a:pt x="2448" y="5718"/>
                    </a:lnTo>
                    <a:lnTo>
                      <a:pt x="2236" y="5705"/>
                    </a:lnTo>
                    <a:lnTo>
                      <a:pt x="2035" y="5681"/>
                    </a:lnTo>
                    <a:lnTo>
                      <a:pt x="1837" y="5632"/>
                    </a:lnTo>
                    <a:lnTo>
                      <a:pt x="1646" y="5571"/>
                    </a:lnTo>
                    <a:lnTo>
                      <a:pt x="1454" y="5490"/>
                    </a:lnTo>
                    <a:lnTo>
                      <a:pt x="1270" y="5400"/>
                    </a:lnTo>
                    <a:lnTo>
                      <a:pt x="1092" y="5294"/>
                    </a:lnTo>
                    <a:lnTo>
                      <a:pt x="925" y="5171"/>
                    </a:lnTo>
                    <a:lnTo>
                      <a:pt x="775" y="5041"/>
                    </a:lnTo>
                    <a:lnTo>
                      <a:pt x="634" y="4893"/>
                    </a:lnTo>
                    <a:lnTo>
                      <a:pt x="498" y="4734"/>
                    </a:lnTo>
                    <a:lnTo>
                      <a:pt x="382" y="4568"/>
                    </a:lnTo>
                    <a:lnTo>
                      <a:pt x="283" y="4395"/>
                    </a:lnTo>
                    <a:lnTo>
                      <a:pt x="198" y="4210"/>
                    </a:lnTo>
                    <a:lnTo>
                      <a:pt x="129" y="4021"/>
                    </a:lnTo>
                    <a:lnTo>
                      <a:pt x="67" y="3823"/>
                    </a:lnTo>
                    <a:lnTo>
                      <a:pt x="23" y="3628"/>
                    </a:lnTo>
                    <a:lnTo>
                      <a:pt x="0" y="3431"/>
                    </a:lnTo>
                    <a:lnTo>
                      <a:pt x="0" y="3228"/>
                    </a:lnTo>
                    <a:lnTo>
                      <a:pt x="6" y="3023"/>
                    </a:lnTo>
                    <a:lnTo>
                      <a:pt x="37" y="2822"/>
                    </a:lnTo>
                    <a:lnTo>
                      <a:pt x="85" y="2626"/>
                    </a:lnTo>
                    <a:lnTo>
                      <a:pt x="143" y="2435"/>
                    </a:lnTo>
                    <a:lnTo>
                      <a:pt x="228" y="2251"/>
                    </a:lnTo>
                    <a:lnTo>
                      <a:pt x="307" y="2059"/>
                    </a:lnTo>
                    <a:lnTo>
                      <a:pt x="419" y="1888"/>
                    </a:lnTo>
                    <a:lnTo>
                      <a:pt x="536" y="1727"/>
                    </a:lnTo>
                    <a:lnTo>
                      <a:pt x="673" y="1573"/>
                    </a:lnTo>
                    <a:lnTo>
                      <a:pt x="819" y="1433"/>
                    </a:lnTo>
                    <a:lnTo>
                      <a:pt x="980" y="1303"/>
                    </a:lnTo>
                    <a:lnTo>
                      <a:pt x="1147" y="1186"/>
                    </a:lnTo>
                    <a:lnTo>
                      <a:pt x="1318" y="1082"/>
                    </a:lnTo>
                    <a:lnTo>
                      <a:pt x="1510" y="996"/>
                    </a:lnTo>
                    <a:lnTo>
                      <a:pt x="1701" y="921"/>
                    </a:lnTo>
                    <a:lnTo>
                      <a:pt x="1899" y="859"/>
                    </a:lnTo>
                    <a:lnTo>
                      <a:pt x="2100" y="828"/>
                    </a:lnTo>
                    <a:lnTo>
                      <a:pt x="2305" y="800"/>
                    </a:lnTo>
                    <a:lnTo>
                      <a:pt x="2509" y="794"/>
                    </a:lnTo>
                    <a:lnTo>
                      <a:pt x="2509" y="0"/>
                    </a:lnTo>
                    <a:lnTo>
                      <a:pt x="15311" y="0"/>
                    </a:lnTo>
                    <a:lnTo>
                      <a:pt x="15311" y="794"/>
                    </a:lnTo>
                    <a:lnTo>
                      <a:pt x="15372" y="794"/>
                    </a:lnTo>
                    <a:lnTo>
                      <a:pt x="15574" y="805"/>
                    </a:lnTo>
                    <a:lnTo>
                      <a:pt x="15779" y="828"/>
                    </a:lnTo>
                    <a:lnTo>
                      <a:pt x="15981" y="879"/>
                    </a:lnTo>
                    <a:lnTo>
                      <a:pt x="16172" y="941"/>
                    </a:lnTo>
                    <a:lnTo>
                      <a:pt x="16364" y="1020"/>
                    </a:lnTo>
                    <a:lnTo>
                      <a:pt x="16541" y="1112"/>
                    </a:lnTo>
                    <a:lnTo>
                      <a:pt x="16721" y="1218"/>
                    </a:lnTo>
                    <a:lnTo>
                      <a:pt x="16881" y="1340"/>
                    </a:lnTo>
                    <a:lnTo>
                      <a:pt x="17042" y="1474"/>
                    </a:lnTo>
                    <a:lnTo>
                      <a:pt x="17190" y="1617"/>
                    </a:lnTo>
                    <a:lnTo>
                      <a:pt x="17312" y="1776"/>
                    </a:lnTo>
                    <a:lnTo>
                      <a:pt x="17429" y="1942"/>
                    </a:lnTo>
                    <a:lnTo>
                      <a:pt x="17528" y="2114"/>
                    </a:lnTo>
                    <a:lnTo>
                      <a:pt x="17620" y="2299"/>
                    </a:lnTo>
                    <a:lnTo>
                      <a:pt x="17688" y="2490"/>
                    </a:lnTo>
                    <a:lnTo>
                      <a:pt x="17743" y="2687"/>
                    </a:lnTo>
                    <a:lnTo>
                      <a:pt x="17787" y="2883"/>
                    </a:lnTo>
                    <a:lnTo>
                      <a:pt x="17805" y="3081"/>
                    </a:lnTo>
                    <a:lnTo>
                      <a:pt x="17818" y="3283"/>
                    </a:lnTo>
                    <a:lnTo>
                      <a:pt x="17805" y="3485"/>
                    </a:lnTo>
                    <a:lnTo>
                      <a:pt x="17773" y="3690"/>
                    </a:lnTo>
                    <a:lnTo>
                      <a:pt x="17732" y="3885"/>
                    </a:lnTo>
                    <a:lnTo>
                      <a:pt x="17671" y="4077"/>
                    </a:lnTo>
                    <a:lnTo>
                      <a:pt x="17596" y="4261"/>
                    </a:lnTo>
                    <a:lnTo>
                      <a:pt x="17503" y="4452"/>
                    </a:lnTo>
                    <a:lnTo>
                      <a:pt x="17394" y="4623"/>
                    </a:lnTo>
                    <a:lnTo>
                      <a:pt x="17275" y="4784"/>
                    </a:lnTo>
                    <a:lnTo>
                      <a:pt x="17146" y="4938"/>
                    </a:lnTo>
                    <a:lnTo>
                      <a:pt x="16991" y="5079"/>
                    </a:lnTo>
                    <a:lnTo>
                      <a:pt x="16837" y="5208"/>
                    </a:lnTo>
                    <a:lnTo>
                      <a:pt x="16671" y="5324"/>
                    </a:lnTo>
                    <a:lnTo>
                      <a:pt x="16493" y="5434"/>
                    </a:lnTo>
                    <a:lnTo>
                      <a:pt x="16302" y="5515"/>
                    </a:lnTo>
                    <a:lnTo>
                      <a:pt x="16111" y="5589"/>
                    </a:lnTo>
                    <a:lnTo>
                      <a:pt x="15919" y="5649"/>
                    </a:lnTo>
                    <a:lnTo>
                      <a:pt x="15717" y="5688"/>
                    </a:lnTo>
                    <a:lnTo>
                      <a:pt x="15506" y="5718"/>
                    </a:lnTo>
                    <a:lnTo>
                      <a:pt x="15311" y="5718"/>
                    </a:lnTo>
                    <a:lnTo>
                      <a:pt x="15311" y="6566"/>
                    </a:lnTo>
                    <a:close/>
                  </a:path>
                </a:pathLst>
              </a:custGeom>
              <a:solidFill>
                <a:srgbClr val="FEFEFE"/>
              </a:solidFill>
              <a:ln w="0">
                <a:solidFill>
                  <a:srgbClr val="000000"/>
                </a:solidFill>
                <a:round/>
                <a:headEnd/>
                <a:tailEnd/>
              </a:ln>
            </p:spPr>
            <p:txBody>
              <a:bodyPr/>
              <a:lstStyle/>
              <a:p>
                <a:endParaRPr lang="en-US"/>
              </a:p>
            </p:txBody>
          </p:sp>
        </p:grpSp>
        <p:sp>
          <p:nvSpPr>
            <p:cNvPr id="12313" name="Text Box 7">
              <a:extLst>
                <a:ext uri="{FF2B5EF4-FFF2-40B4-BE49-F238E27FC236}">
                  <a16:creationId xmlns:a16="http://schemas.microsoft.com/office/drawing/2014/main" id="{4AB859F6-59F4-4431-8B07-692A7E683A37}"/>
                </a:ext>
              </a:extLst>
            </p:cNvPr>
            <p:cNvSpPr txBox="1">
              <a:spLocks noChangeArrowheads="1"/>
            </p:cNvSpPr>
            <p:nvPr/>
          </p:nvSpPr>
          <p:spPr bwMode="auto">
            <a:xfrm>
              <a:off x="2260" y="2719"/>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en-US" altLang="en-US">
                  <a:solidFill>
                    <a:srgbClr val="660066"/>
                  </a:solidFill>
                </a:rPr>
                <a:t>Acute</a:t>
              </a:r>
            </a:p>
          </p:txBody>
        </p:sp>
      </p:grpSp>
      <p:grpSp>
        <p:nvGrpSpPr>
          <p:cNvPr id="4" name="Group 8">
            <a:extLst>
              <a:ext uri="{FF2B5EF4-FFF2-40B4-BE49-F238E27FC236}">
                <a16:creationId xmlns:a16="http://schemas.microsoft.com/office/drawing/2014/main" id="{75BCEFFB-56CC-406C-8136-82E91A1CC9AE}"/>
              </a:ext>
            </a:extLst>
          </p:cNvPr>
          <p:cNvGrpSpPr>
            <a:grpSpLocks/>
          </p:cNvGrpSpPr>
          <p:nvPr/>
        </p:nvGrpSpPr>
        <p:grpSpPr bwMode="auto">
          <a:xfrm>
            <a:off x="3055938" y="3246438"/>
            <a:ext cx="2947987" cy="1073150"/>
            <a:chOff x="2736" y="3456"/>
            <a:chExt cx="2265" cy="676"/>
          </a:xfrm>
        </p:grpSpPr>
        <p:grpSp>
          <p:nvGrpSpPr>
            <p:cNvPr id="12308" name="Group 9">
              <a:extLst>
                <a:ext uri="{FF2B5EF4-FFF2-40B4-BE49-F238E27FC236}">
                  <a16:creationId xmlns:a16="http://schemas.microsoft.com/office/drawing/2014/main" id="{DBD2F769-5531-410C-B862-7796E97A749F}"/>
                </a:ext>
              </a:extLst>
            </p:cNvPr>
            <p:cNvGrpSpPr>
              <a:grpSpLocks/>
            </p:cNvGrpSpPr>
            <p:nvPr/>
          </p:nvGrpSpPr>
          <p:grpSpPr bwMode="auto">
            <a:xfrm flipH="1">
              <a:off x="2736" y="3456"/>
              <a:ext cx="2265" cy="676"/>
              <a:chOff x="349" y="2864"/>
              <a:chExt cx="2265" cy="868"/>
            </a:xfrm>
          </p:grpSpPr>
          <p:sp>
            <p:nvSpPr>
              <p:cNvPr id="12310" name="Freeform 10">
                <a:extLst>
                  <a:ext uri="{FF2B5EF4-FFF2-40B4-BE49-F238E27FC236}">
                    <a16:creationId xmlns:a16="http://schemas.microsoft.com/office/drawing/2014/main" id="{99E812A0-1F92-4610-9537-9297B41A096A}"/>
                  </a:ext>
                </a:extLst>
              </p:cNvPr>
              <p:cNvSpPr>
                <a:spLocks/>
              </p:cNvSpPr>
              <p:nvPr/>
            </p:nvSpPr>
            <p:spPr bwMode="auto">
              <a:xfrm>
                <a:off x="349" y="2910"/>
                <a:ext cx="2227" cy="822"/>
              </a:xfrm>
              <a:custGeom>
                <a:avLst/>
                <a:gdLst>
                  <a:gd name="T0" fmla="*/ 5 w 17814"/>
                  <a:gd name="T1" fmla="*/ 13 h 6568"/>
                  <a:gd name="T2" fmla="*/ 5 w 17814"/>
                  <a:gd name="T3" fmla="*/ 11 h 6568"/>
                  <a:gd name="T4" fmla="*/ 4 w 17814"/>
                  <a:gd name="T5" fmla="*/ 11 h 6568"/>
                  <a:gd name="T6" fmla="*/ 3 w 17814"/>
                  <a:gd name="T7" fmla="*/ 11 h 6568"/>
                  <a:gd name="T8" fmla="*/ 3 w 17814"/>
                  <a:gd name="T9" fmla="*/ 11 h 6568"/>
                  <a:gd name="T10" fmla="*/ 2 w 17814"/>
                  <a:gd name="T11" fmla="*/ 10 h 6568"/>
                  <a:gd name="T12" fmla="*/ 1 w 17814"/>
                  <a:gd name="T13" fmla="*/ 10 h 6568"/>
                  <a:gd name="T14" fmla="*/ 1 w 17814"/>
                  <a:gd name="T15" fmla="*/ 9 h 6568"/>
                  <a:gd name="T16" fmla="*/ 0 w 17814"/>
                  <a:gd name="T17" fmla="*/ 8 h 6568"/>
                  <a:gd name="T18" fmla="*/ 0 w 17814"/>
                  <a:gd name="T19" fmla="*/ 8 h 6568"/>
                  <a:gd name="T20" fmla="*/ 0 w 17814"/>
                  <a:gd name="T21" fmla="*/ 7 h 6568"/>
                  <a:gd name="T22" fmla="*/ 0 w 17814"/>
                  <a:gd name="T23" fmla="*/ 6 h 6568"/>
                  <a:gd name="T24" fmla="*/ 0 w 17814"/>
                  <a:gd name="T25" fmla="*/ 5 h 6568"/>
                  <a:gd name="T26" fmla="*/ 1 w 17814"/>
                  <a:gd name="T27" fmla="*/ 4 h 6568"/>
                  <a:gd name="T28" fmla="*/ 1 w 17814"/>
                  <a:gd name="T29" fmla="*/ 4 h 6568"/>
                  <a:gd name="T30" fmla="*/ 1 w 17814"/>
                  <a:gd name="T31" fmla="*/ 3 h 6568"/>
                  <a:gd name="T32" fmla="*/ 2 w 17814"/>
                  <a:gd name="T33" fmla="*/ 3 h 6568"/>
                  <a:gd name="T34" fmla="*/ 3 w 17814"/>
                  <a:gd name="T35" fmla="*/ 2 h 6568"/>
                  <a:gd name="T36" fmla="*/ 3 w 17814"/>
                  <a:gd name="T37" fmla="*/ 2 h 6568"/>
                  <a:gd name="T38" fmla="*/ 4 w 17814"/>
                  <a:gd name="T39" fmla="*/ 2 h 6568"/>
                  <a:gd name="T40" fmla="*/ 5 w 17814"/>
                  <a:gd name="T41" fmla="*/ 2 h 6568"/>
                  <a:gd name="T42" fmla="*/ 30 w 17814"/>
                  <a:gd name="T43" fmla="*/ 0 h 6568"/>
                  <a:gd name="T44" fmla="*/ 30 w 17814"/>
                  <a:gd name="T45" fmla="*/ 2 h 6568"/>
                  <a:gd name="T46" fmla="*/ 31 w 17814"/>
                  <a:gd name="T47" fmla="*/ 2 h 6568"/>
                  <a:gd name="T48" fmla="*/ 32 w 17814"/>
                  <a:gd name="T49" fmla="*/ 2 h 6568"/>
                  <a:gd name="T50" fmla="*/ 32 w 17814"/>
                  <a:gd name="T51" fmla="*/ 2 h 6568"/>
                  <a:gd name="T52" fmla="*/ 33 w 17814"/>
                  <a:gd name="T53" fmla="*/ 3 h 6568"/>
                  <a:gd name="T54" fmla="*/ 34 w 17814"/>
                  <a:gd name="T55" fmla="*/ 3 h 6568"/>
                  <a:gd name="T56" fmla="*/ 34 w 17814"/>
                  <a:gd name="T57" fmla="*/ 4 h 6568"/>
                  <a:gd name="T58" fmla="*/ 34 w 17814"/>
                  <a:gd name="T59" fmla="*/ 5 h 6568"/>
                  <a:gd name="T60" fmla="*/ 35 w 17814"/>
                  <a:gd name="T61" fmla="*/ 5 h 6568"/>
                  <a:gd name="T62" fmla="*/ 35 w 17814"/>
                  <a:gd name="T63" fmla="*/ 6 h 6568"/>
                  <a:gd name="T64" fmla="*/ 35 w 17814"/>
                  <a:gd name="T65" fmla="*/ 7 h 6568"/>
                  <a:gd name="T66" fmla="*/ 35 w 17814"/>
                  <a:gd name="T67" fmla="*/ 8 h 6568"/>
                  <a:gd name="T68" fmla="*/ 34 w 17814"/>
                  <a:gd name="T69" fmla="*/ 8 h 6568"/>
                  <a:gd name="T70" fmla="*/ 34 w 17814"/>
                  <a:gd name="T71" fmla="*/ 9 h 6568"/>
                  <a:gd name="T72" fmla="*/ 34 w 17814"/>
                  <a:gd name="T73" fmla="*/ 10 h 6568"/>
                  <a:gd name="T74" fmla="*/ 33 w 17814"/>
                  <a:gd name="T75" fmla="*/ 10 h 6568"/>
                  <a:gd name="T76" fmla="*/ 32 w 17814"/>
                  <a:gd name="T77" fmla="*/ 11 h 6568"/>
                  <a:gd name="T78" fmla="*/ 32 w 17814"/>
                  <a:gd name="T79" fmla="*/ 11 h 6568"/>
                  <a:gd name="T80" fmla="*/ 31 w 17814"/>
                  <a:gd name="T81" fmla="*/ 11 h 6568"/>
                  <a:gd name="T82" fmla="*/ 30 w 17814"/>
                  <a:gd name="T83" fmla="*/ 11 h 65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4"/>
                  <a:gd name="T127" fmla="*/ 0 h 6568"/>
                  <a:gd name="T128" fmla="*/ 17814 w 17814"/>
                  <a:gd name="T129" fmla="*/ 6568 h 65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4" h="6568">
                    <a:moveTo>
                      <a:pt x="15304" y="6568"/>
                    </a:moveTo>
                    <a:lnTo>
                      <a:pt x="2503" y="6568"/>
                    </a:lnTo>
                    <a:lnTo>
                      <a:pt x="2503" y="5727"/>
                    </a:lnTo>
                    <a:lnTo>
                      <a:pt x="2448" y="5727"/>
                    </a:lnTo>
                    <a:lnTo>
                      <a:pt x="2240" y="5713"/>
                    </a:lnTo>
                    <a:lnTo>
                      <a:pt x="2035" y="5683"/>
                    </a:lnTo>
                    <a:lnTo>
                      <a:pt x="1837" y="5639"/>
                    </a:lnTo>
                    <a:lnTo>
                      <a:pt x="1639" y="5577"/>
                    </a:lnTo>
                    <a:lnTo>
                      <a:pt x="1450" y="5498"/>
                    </a:lnTo>
                    <a:lnTo>
                      <a:pt x="1270" y="5406"/>
                    </a:lnTo>
                    <a:lnTo>
                      <a:pt x="1092" y="5300"/>
                    </a:lnTo>
                    <a:lnTo>
                      <a:pt x="926" y="5177"/>
                    </a:lnTo>
                    <a:lnTo>
                      <a:pt x="771" y="5042"/>
                    </a:lnTo>
                    <a:lnTo>
                      <a:pt x="631" y="4902"/>
                    </a:lnTo>
                    <a:lnTo>
                      <a:pt x="495" y="4742"/>
                    </a:lnTo>
                    <a:lnTo>
                      <a:pt x="382" y="4574"/>
                    </a:lnTo>
                    <a:lnTo>
                      <a:pt x="283" y="4397"/>
                    </a:lnTo>
                    <a:lnTo>
                      <a:pt x="191" y="4219"/>
                    </a:lnTo>
                    <a:lnTo>
                      <a:pt x="119" y="4028"/>
                    </a:lnTo>
                    <a:lnTo>
                      <a:pt x="68" y="3832"/>
                    </a:lnTo>
                    <a:lnTo>
                      <a:pt x="27" y="3634"/>
                    </a:lnTo>
                    <a:lnTo>
                      <a:pt x="0" y="3439"/>
                    </a:lnTo>
                    <a:lnTo>
                      <a:pt x="0" y="3228"/>
                    </a:lnTo>
                    <a:lnTo>
                      <a:pt x="6" y="3025"/>
                    </a:lnTo>
                    <a:lnTo>
                      <a:pt x="37" y="2829"/>
                    </a:lnTo>
                    <a:lnTo>
                      <a:pt x="82" y="2626"/>
                    </a:lnTo>
                    <a:lnTo>
                      <a:pt x="143" y="2435"/>
                    </a:lnTo>
                    <a:lnTo>
                      <a:pt x="222" y="2252"/>
                    </a:lnTo>
                    <a:lnTo>
                      <a:pt x="310" y="2068"/>
                    </a:lnTo>
                    <a:lnTo>
                      <a:pt x="419" y="1893"/>
                    </a:lnTo>
                    <a:lnTo>
                      <a:pt x="536" y="1729"/>
                    </a:lnTo>
                    <a:lnTo>
                      <a:pt x="666" y="1575"/>
                    </a:lnTo>
                    <a:lnTo>
                      <a:pt x="820" y="1439"/>
                    </a:lnTo>
                    <a:lnTo>
                      <a:pt x="975" y="1305"/>
                    </a:lnTo>
                    <a:lnTo>
                      <a:pt x="1141" y="1193"/>
                    </a:lnTo>
                    <a:lnTo>
                      <a:pt x="1321" y="1090"/>
                    </a:lnTo>
                    <a:lnTo>
                      <a:pt x="1505" y="998"/>
                    </a:lnTo>
                    <a:lnTo>
                      <a:pt x="1703" y="929"/>
                    </a:lnTo>
                    <a:lnTo>
                      <a:pt x="1892" y="867"/>
                    </a:lnTo>
                    <a:lnTo>
                      <a:pt x="2097" y="823"/>
                    </a:lnTo>
                    <a:lnTo>
                      <a:pt x="2301" y="807"/>
                    </a:lnTo>
                    <a:lnTo>
                      <a:pt x="2503" y="793"/>
                    </a:lnTo>
                    <a:lnTo>
                      <a:pt x="2503" y="0"/>
                    </a:lnTo>
                    <a:lnTo>
                      <a:pt x="15304" y="0"/>
                    </a:lnTo>
                    <a:lnTo>
                      <a:pt x="15304" y="793"/>
                    </a:lnTo>
                    <a:lnTo>
                      <a:pt x="15372" y="793"/>
                    </a:lnTo>
                    <a:lnTo>
                      <a:pt x="15577" y="812"/>
                    </a:lnTo>
                    <a:lnTo>
                      <a:pt x="15779" y="837"/>
                    </a:lnTo>
                    <a:lnTo>
                      <a:pt x="15977" y="885"/>
                    </a:lnTo>
                    <a:lnTo>
                      <a:pt x="16175" y="947"/>
                    </a:lnTo>
                    <a:lnTo>
                      <a:pt x="16366" y="1028"/>
                    </a:lnTo>
                    <a:lnTo>
                      <a:pt x="16537" y="1120"/>
                    </a:lnTo>
                    <a:lnTo>
                      <a:pt x="16715" y="1224"/>
                    </a:lnTo>
                    <a:lnTo>
                      <a:pt x="16882" y="1347"/>
                    </a:lnTo>
                    <a:lnTo>
                      <a:pt x="17042" y="1476"/>
                    </a:lnTo>
                    <a:lnTo>
                      <a:pt x="17178" y="1623"/>
                    </a:lnTo>
                    <a:lnTo>
                      <a:pt x="17313" y="1778"/>
                    </a:lnTo>
                    <a:lnTo>
                      <a:pt x="17425" y="1949"/>
                    </a:lnTo>
                    <a:lnTo>
                      <a:pt x="17530" y="2123"/>
                    </a:lnTo>
                    <a:lnTo>
                      <a:pt x="17623" y="2307"/>
                    </a:lnTo>
                    <a:lnTo>
                      <a:pt x="17691" y="2492"/>
                    </a:lnTo>
                    <a:lnTo>
                      <a:pt x="17745" y="2693"/>
                    </a:lnTo>
                    <a:lnTo>
                      <a:pt x="17788" y="2891"/>
                    </a:lnTo>
                    <a:lnTo>
                      <a:pt x="17807" y="3087"/>
                    </a:lnTo>
                    <a:lnTo>
                      <a:pt x="17814" y="3290"/>
                    </a:lnTo>
                    <a:lnTo>
                      <a:pt x="17800" y="3493"/>
                    </a:lnTo>
                    <a:lnTo>
                      <a:pt x="17777" y="3696"/>
                    </a:lnTo>
                    <a:lnTo>
                      <a:pt x="17726" y="3887"/>
                    </a:lnTo>
                    <a:lnTo>
                      <a:pt x="17671" y="4083"/>
                    </a:lnTo>
                    <a:lnTo>
                      <a:pt x="17592" y="4267"/>
                    </a:lnTo>
                    <a:lnTo>
                      <a:pt x="17500" y="4452"/>
                    </a:lnTo>
                    <a:lnTo>
                      <a:pt x="17394" y="4630"/>
                    </a:lnTo>
                    <a:lnTo>
                      <a:pt x="17277" y="4790"/>
                    </a:lnTo>
                    <a:lnTo>
                      <a:pt x="17141" y="4938"/>
                    </a:lnTo>
                    <a:lnTo>
                      <a:pt x="16994" y="5081"/>
                    </a:lnTo>
                    <a:lnTo>
                      <a:pt x="16834" y="5215"/>
                    </a:lnTo>
                    <a:lnTo>
                      <a:pt x="16666" y="5331"/>
                    </a:lnTo>
                    <a:lnTo>
                      <a:pt x="16493" y="5436"/>
                    </a:lnTo>
                    <a:lnTo>
                      <a:pt x="16302" y="5522"/>
                    </a:lnTo>
                    <a:lnTo>
                      <a:pt x="16113" y="5597"/>
                    </a:lnTo>
                    <a:lnTo>
                      <a:pt x="15921" y="5651"/>
                    </a:lnTo>
                    <a:lnTo>
                      <a:pt x="15718" y="5689"/>
                    </a:lnTo>
                    <a:lnTo>
                      <a:pt x="15509" y="5720"/>
                    </a:lnTo>
                    <a:lnTo>
                      <a:pt x="15304" y="5727"/>
                    </a:lnTo>
                    <a:lnTo>
                      <a:pt x="15304" y="6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11">
                <a:extLst>
                  <a:ext uri="{FF2B5EF4-FFF2-40B4-BE49-F238E27FC236}">
                    <a16:creationId xmlns:a16="http://schemas.microsoft.com/office/drawing/2014/main" id="{5E851F2C-EAC8-458B-AFA0-2A460C67F14E}"/>
                  </a:ext>
                </a:extLst>
              </p:cNvPr>
              <p:cNvSpPr>
                <a:spLocks/>
              </p:cNvSpPr>
              <p:nvPr/>
            </p:nvSpPr>
            <p:spPr bwMode="auto">
              <a:xfrm>
                <a:off x="386" y="2864"/>
                <a:ext cx="2228" cy="821"/>
              </a:xfrm>
              <a:custGeom>
                <a:avLst/>
                <a:gdLst>
                  <a:gd name="T0" fmla="*/ 5 w 17818"/>
                  <a:gd name="T1" fmla="*/ 13 h 6566"/>
                  <a:gd name="T2" fmla="*/ 5 w 17818"/>
                  <a:gd name="T3" fmla="*/ 11 h 6566"/>
                  <a:gd name="T4" fmla="*/ 4 w 17818"/>
                  <a:gd name="T5" fmla="*/ 11 h 6566"/>
                  <a:gd name="T6" fmla="*/ 3 w 17818"/>
                  <a:gd name="T7" fmla="*/ 11 h 6566"/>
                  <a:gd name="T8" fmla="*/ 3 w 17818"/>
                  <a:gd name="T9" fmla="*/ 11 h 6566"/>
                  <a:gd name="T10" fmla="*/ 2 w 17818"/>
                  <a:gd name="T11" fmla="*/ 10 h 6566"/>
                  <a:gd name="T12" fmla="*/ 1 w 17818"/>
                  <a:gd name="T13" fmla="*/ 10 h 6566"/>
                  <a:gd name="T14" fmla="*/ 1 w 17818"/>
                  <a:gd name="T15" fmla="*/ 9 h 6566"/>
                  <a:gd name="T16" fmla="*/ 0 w 17818"/>
                  <a:gd name="T17" fmla="*/ 8 h 6566"/>
                  <a:gd name="T18" fmla="*/ 0 w 17818"/>
                  <a:gd name="T19" fmla="*/ 8 h 6566"/>
                  <a:gd name="T20" fmla="*/ 0 w 17818"/>
                  <a:gd name="T21" fmla="*/ 7 h 6566"/>
                  <a:gd name="T22" fmla="*/ 0 w 17818"/>
                  <a:gd name="T23" fmla="*/ 6 h 6566"/>
                  <a:gd name="T24" fmla="*/ 0 w 17818"/>
                  <a:gd name="T25" fmla="*/ 5 h 6566"/>
                  <a:gd name="T26" fmla="*/ 1 w 17818"/>
                  <a:gd name="T27" fmla="*/ 4 h 6566"/>
                  <a:gd name="T28" fmla="*/ 1 w 17818"/>
                  <a:gd name="T29" fmla="*/ 4 h 6566"/>
                  <a:gd name="T30" fmla="*/ 1 w 17818"/>
                  <a:gd name="T31" fmla="*/ 3 h 6566"/>
                  <a:gd name="T32" fmla="*/ 2 w 17818"/>
                  <a:gd name="T33" fmla="*/ 3 h 6566"/>
                  <a:gd name="T34" fmla="*/ 3 w 17818"/>
                  <a:gd name="T35" fmla="*/ 2 h 6566"/>
                  <a:gd name="T36" fmla="*/ 3 w 17818"/>
                  <a:gd name="T37" fmla="*/ 2 h 6566"/>
                  <a:gd name="T38" fmla="*/ 4 w 17818"/>
                  <a:gd name="T39" fmla="*/ 2 h 6566"/>
                  <a:gd name="T40" fmla="*/ 5 w 17818"/>
                  <a:gd name="T41" fmla="*/ 2 h 6566"/>
                  <a:gd name="T42" fmla="*/ 30 w 17818"/>
                  <a:gd name="T43" fmla="*/ 0 h 6566"/>
                  <a:gd name="T44" fmla="*/ 30 w 17818"/>
                  <a:gd name="T45" fmla="*/ 2 h 6566"/>
                  <a:gd name="T46" fmla="*/ 31 w 17818"/>
                  <a:gd name="T47" fmla="*/ 2 h 6566"/>
                  <a:gd name="T48" fmla="*/ 32 w 17818"/>
                  <a:gd name="T49" fmla="*/ 2 h 6566"/>
                  <a:gd name="T50" fmla="*/ 32 w 17818"/>
                  <a:gd name="T51" fmla="*/ 2 h 6566"/>
                  <a:gd name="T52" fmla="*/ 33 w 17818"/>
                  <a:gd name="T53" fmla="*/ 3 h 6566"/>
                  <a:gd name="T54" fmla="*/ 34 w 17818"/>
                  <a:gd name="T55" fmla="*/ 3 h 6566"/>
                  <a:gd name="T56" fmla="*/ 34 w 17818"/>
                  <a:gd name="T57" fmla="*/ 4 h 6566"/>
                  <a:gd name="T58" fmla="*/ 34 w 17818"/>
                  <a:gd name="T59" fmla="*/ 5 h 6566"/>
                  <a:gd name="T60" fmla="*/ 35 w 17818"/>
                  <a:gd name="T61" fmla="*/ 5 h 6566"/>
                  <a:gd name="T62" fmla="*/ 35 w 17818"/>
                  <a:gd name="T63" fmla="*/ 6 h 6566"/>
                  <a:gd name="T64" fmla="*/ 35 w 17818"/>
                  <a:gd name="T65" fmla="*/ 7 h 6566"/>
                  <a:gd name="T66" fmla="*/ 35 w 17818"/>
                  <a:gd name="T67" fmla="*/ 8 h 6566"/>
                  <a:gd name="T68" fmla="*/ 34 w 17818"/>
                  <a:gd name="T69" fmla="*/ 8 h 6566"/>
                  <a:gd name="T70" fmla="*/ 34 w 17818"/>
                  <a:gd name="T71" fmla="*/ 9 h 6566"/>
                  <a:gd name="T72" fmla="*/ 34 w 17818"/>
                  <a:gd name="T73" fmla="*/ 10 h 6566"/>
                  <a:gd name="T74" fmla="*/ 33 w 17818"/>
                  <a:gd name="T75" fmla="*/ 10 h 6566"/>
                  <a:gd name="T76" fmla="*/ 32 w 17818"/>
                  <a:gd name="T77" fmla="*/ 11 h 6566"/>
                  <a:gd name="T78" fmla="*/ 32 w 17818"/>
                  <a:gd name="T79" fmla="*/ 11 h 6566"/>
                  <a:gd name="T80" fmla="*/ 31 w 17818"/>
                  <a:gd name="T81" fmla="*/ 11 h 6566"/>
                  <a:gd name="T82" fmla="*/ 30 w 17818"/>
                  <a:gd name="T83" fmla="*/ 11 h 6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818"/>
                  <a:gd name="T127" fmla="*/ 0 h 6566"/>
                  <a:gd name="T128" fmla="*/ 17818 w 17818"/>
                  <a:gd name="T129" fmla="*/ 6566 h 65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818" h="6566">
                    <a:moveTo>
                      <a:pt x="15311" y="6566"/>
                    </a:moveTo>
                    <a:lnTo>
                      <a:pt x="2509" y="6566"/>
                    </a:lnTo>
                    <a:lnTo>
                      <a:pt x="2509" y="5718"/>
                    </a:lnTo>
                    <a:lnTo>
                      <a:pt x="2448" y="5718"/>
                    </a:lnTo>
                    <a:lnTo>
                      <a:pt x="2236" y="5705"/>
                    </a:lnTo>
                    <a:lnTo>
                      <a:pt x="2035" y="5681"/>
                    </a:lnTo>
                    <a:lnTo>
                      <a:pt x="1837" y="5632"/>
                    </a:lnTo>
                    <a:lnTo>
                      <a:pt x="1646" y="5571"/>
                    </a:lnTo>
                    <a:lnTo>
                      <a:pt x="1454" y="5490"/>
                    </a:lnTo>
                    <a:lnTo>
                      <a:pt x="1270" y="5400"/>
                    </a:lnTo>
                    <a:lnTo>
                      <a:pt x="1092" y="5294"/>
                    </a:lnTo>
                    <a:lnTo>
                      <a:pt x="925" y="5171"/>
                    </a:lnTo>
                    <a:lnTo>
                      <a:pt x="775" y="5041"/>
                    </a:lnTo>
                    <a:lnTo>
                      <a:pt x="634" y="4893"/>
                    </a:lnTo>
                    <a:lnTo>
                      <a:pt x="498" y="4734"/>
                    </a:lnTo>
                    <a:lnTo>
                      <a:pt x="382" y="4568"/>
                    </a:lnTo>
                    <a:lnTo>
                      <a:pt x="283" y="4395"/>
                    </a:lnTo>
                    <a:lnTo>
                      <a:pt x="198" y="4210"/>
                    </a:lnTo>
                    <a:lnTo>
                      <a:pt x="129" y="4021"/>
                    </a:lnTo>
                    <a:lnTo>
                      <a:pt x="67" y="3823"/>
                    </a:lnTo>
                    <a:lnTo>
                      <a:pt x="23" y="3628"/>
                    </a:lnTo>
                    <a:lnTo>
                      <a:pt x="0" y="3431"/>
                    </a:lnTo>
                    <a:lnTo>
                      <a:pt x="0" y="3228"/>
                    </a:lnTo>
                    <a:lnTo>
                      <a:pt x="6" y="3023"/>
                    </a:lnTo>
                    <a:lnTo>
                      <a:pt x="37" y="2822"/>
                    </a:lnTo>
                    <a:lnTo>
                      <a:pt x="85" y="2626"/>
                    </a:lnTo>
                    <a:lnTo>
                      <a:pt x="143" y="2435"/>
                    </a:lnTo>
                    <a:lnTo>
                      <a:pt x="228" y="2251"/>
                    </a:lnTo>
                    <a:lnTo>
                      <a:pt x="307" y="2059"/>
                    </a:lnTo>
                    <a:lnTo>
                      <a:pt x="419" y="1888"/>
                    </a:lnTo>
                    <a:lnTo>
                      <a:pt x="536" y="1727"/>
                    </a:lnTo>
                    <a:lnTo>
                      <a:pt x="673" y="1573"/>
                    </a:lnTo>
                    <a:lnTo>
                      <a:pt x="819" y="1433"/>
                    </a:lnTo>
                    <a:lnTo>
                      <a:pt x="980" y="1303"/>
                    </a:lnTo>
                    <a:lnTo>
                      <a:pt x="1147" y="1186"/>
                    </a:lnTo>
                    <a:lnTo>
                      <a:pt x="1318" y="1082"/>
                    </a:lnTo>
                    <a:lnTo>
                      <a:pt x="1510" y="996"/>
                    </a:lnTo>
                    <a:lnTo>
                      <a:pt x="1701" y="921"/>
                    </a:lnTo>
                    <a:lnTo>
                      <a:pt x="1899" y="859"/>
                    </a:lnTo>
                    <a:lnTo>
                      <a:pt x="2100" y="828"/>
                    </a:lnTo>
                    <a:lnTo>
                      <a:pt x="2305" y="800"/>
                    </a:lnTo>
                    <a:lnTo>
                      <a:pt x="2509" y="794"/>
                    </a:lnTo>
                    <a:lnTo>
                      <a:pt x="2509" y="0"/>
                    </a:lnTo>
                    <a:lnTo>
                      <a:pt x="15311" y="0"/>
                    </a:lnTo>
                    <a:lnTo>
                      <a:pt x="15311" y="794"/>
                    </a:lnTo>
                    <a:lnTo>
                      <a:pt x="15372" y="794"/>
                    </a:lnTo>
                    <a:lnTo>
                      <a:pt x="15574" y="805"/>
                    </a:lnTo>
                    <a:lnTo>
                      <a:pt x="15779" y="828"/>
                    </a:lnTo>
                    <a:lnTo>
                      <a:pt x="15981" y="879"/>
                    </a:lnTo>
                    <a:lnTo>
                      <a:pt x="16172" y="941"/>
                    </a:lnTo>
                    <a:lnTo>
                      <a:pt x="16364" y="1020"/>
                    </a:lnTo>
                    <a:lnTo>
                      <a:pt x="16541" y="1112"/>
                    </a:lnTo>
                    <a:lnTo>
                      <a:pt x="16721" y="1218"/>
                    </a:lnTo>
                    <a:lnTo>
                      <a:pt x="16881" y="1340"/>
                    </a:lnTo>
                    <a:lnTo>
                      <a:pt x="17042" y="1474"/>
                    </a:lnTo>
                    <a:lnTo>
                      <a:pt x="17190" y="1617"/>
                    </a:lnTo>
                    <a:lnTo>
                      <a:pt x="17312" y="1776"/>
                    </a:lnTo>
                    <a:lnTo>
                      <a:pt x="17429" y="1942"/>
                    </a:lnTo>
                    <a:lnTo>
                      <a:pt x="17528" y="2114"/>
                    </a:lnTo>
                    <a:lnTo>
                      <a:pt x="17620" y="2299"/>
                    </a:lnTo>
                    <a:lnTo>
                      <a:pt x="17688" y="2490"/>
                    </a:lnTo>
                    <a:lnTo>
                      <a:pt x="17743" y="2687"/>
                    </a:lnTo>
                    <a:lnTo>
                      <a:pt x="17787" y="2883"/>
                    </a:lnTo>
                    <a:lnTo>
                      <a:pt x="17805" y="3081"/>
                    </a:lnTo>
                    <a:lnTo>
                      <a:pt x="17818" y="3283"/>
                    </a:lnTo>
                    <a:lnTo>
                      <a:pt x="17805" y="3485"/>
                    </a:lnTo>
                    <a:lnTo>
                      <a:pt x="17773" y="3690"/>
                    </a:lnTo>
                    <a:lnTo>
                      <a:pt x="17732" y="3885"/>
                    </a:lnTo>
                    <a:lnTo>
                      <a:pt x="17671" y="4077"/>
                    </a:lnTo>
                    <a:lnTo>
                      <a:pt x="17596" y="4261"/>
                    </a:lnTo>
                    <a:lnTo>
                      <a:pt x="17503" y="4452"/>
                    </a:lnTo>
                    <a:lnTo>
                      <a:pt x="17394" y="4623"/>
                    </a:lnTo>
                    <a:lnTo>
                      <a:pt x="17275" y="4784"/>
                    </a:lnTo>
                    <a:lnTo>
                      <a:pt x="17146" y="4938"/>
                    </a:lnTo>
                    <a:lnTo>
                      <a:pt x="16991" y="5079"/>
                    </a:lnTo>
                    <a:lnTo>
                      <a:pt x="16837" y="5208"/>
                    </a:lnTo>
                    <a:lnTo>
                      <a:pt x="16671" y="5324"/>
                    </a:lnTo>
                    <a:lnTo>
                      <a:pt x="16493" y="5434"/>
                    </a:lnTo>
                    <a:lnTo>
                      <a:pt x="16302" y="5515"/>
                    </a:lnTo>
                    <a:lnTo>
                      <a:pt x="16111" y="5589"/>
                    </a:lnTo>
                    <a:lnTo>
                      <a:pt x="15919" y="5649"/>
                    </a:lnTo>
                    <a:lnTo>
                      <a:pt x="15717" y="5688"/>
                    </a:lnTo>
                    <a:lnTo>
                      <a:pt x="15506" y="5718"/>
                    </a:lnTo>
                    <a:lnTo>
                      <a:pt x="15311" y="5718"/>
                    </a:lnTo>
                    <a:lnTo>
                      <a:pt x="15311" y="6566"/>
                    </a:lnTo>
                    <a:close/>
                  </a:path>
                </a:pathLst>
              </a:custGeom>
              <a:solidFill>
                <a:srgbClr val="FEFEFE"/>
              </a:solidFill>
              <a:ln w="0">
                <a:solidFill>
                  <a:srgbClr val="000000"/>
                </a:solidFill>
                <a:round/>
                <a:headEnd/>
                <a:tailEnd/>
              </a:ln>
            </p:spPr>
            <p:txBody>
              <a:bodyPr/>
              <a:lstStyle/>
              <a:p>
                <a:endParaRPr lang="en-US"/>
              </a:p>
            </p:txBody>
          </p:sp>
        </p:grpSp>
        <p:sp>
          <p:nvSpPr>
            <p:cNvPr id="12309" name="Text Box 12">
              <a:extLst>
                <a:ext uri="{FF2B5EF4-FFF2-40B4-BE49-F238E27FC236}">
                  <a16:creationId xmlns:a16="http://schemas.microsoft.com/office/drawing/2014/main" id="{204E46DB-8972-4A96-AF6B-1CED1993AA06}"/>
                </a:ext>
              </a:extLst>
            </p:cNvPr>
            <p:cNvSpPr txBox="1">
              <a:spLocks noChangeArrowheads="1"/>
            </p:cNvSpPr>
            <p:nvPr/>
          </p:nvSpPr>
          <p:spPr bwMode="auto">
            <a:xfrm>
              <a:off x="3172" y="3631"/>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en-US" altLang="en-US">
                  <a:solidFill>
                    <a:srgbClr val="660066"/>
                  </a:solidFill>
                </a:rPr>
                <a:t>Chronic</a:t>
              </a:r>
            </a:p>
          </p:txBody>
        </p:sp>
      </p:grpSp>
      <p:sp>
        <p:nvSpPr>
          <p:cNvPr id="48141" name="AutoShape 13">
            <a:extLst>
              <a:ext uri="{FF2B5EF4-FFF2-40B4-BE49-F238E27FC236}">
                <a16:creationId xmlns:a16="http://schemas.microsoft.com/office/drawing/2014/main" id="{34FCDB33-7C19-40C8-95EC-599CC83ED18E}"/>
              </a:ext>
            </a:extLst>
          </p:cNvPr>
          <p:cNvSpPr>
            <a:spLocks noChangeArrowheads="1"/>
          </p:cNvSpPr>
          <p:nvPr/>
        </p:nvSpPr>
        <p:spPr bwMode="auto">
          <a:xfrm>
            <a:off x="301625" y="22098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Alertness and</a:t>
            </a:r>
            <a:br>
              <a:rPr lang="en-US" altLang="en-US" sz="2200" b="0"/>
            </a:br>
            <a:r>
              <a:rPr lang="en-US" altLang="en-US" sz="2200" b="0"/>
              <a:t>Excitement</a:t>
            </a:r>
          </a:p>
        </p:txBody>
      </p:sp>
      <p:sp>
        <p:nvSpPr>
          <p:cNvPr id="48145" name="AutoShape 17">
            <a:extLst>
              <a:ext uri="{FF2B5EF4-FFF2-40B4-BE49-F238E27FC236}">
                <a16:creationId xmlns:a16="http://schemas.microsoft.com/office/drawing/2014/main" id="{36EE1129-1FC8-4D59-B6BF-13E956B0EA73}"/>
              </a:ext>
            </a:extLst>
          </p:cNvPr>
          <p:cNvSpPr>
            <a:spLocks noChangeArrowheads="1"/>
          </p:cNvSpPr>
          <p:nvPr/>
        </p:nvSpPr>
        <p:spPr bwMode="auto">
          <a:xfrm>
            <a:off x="301625" y="12192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Increase in </a:t>
            </a:r>
            <a:br>
              <a:rPr lang="en-US" altLang="en-US" sz="2200" b="0"/>
            </a:br>
            <a:r>
              <a:rPr lang="en-US" altLang="en-US" sz="2200" b="0"/>
              <a:t>Energy</a:t>
            </a:r>
          </a:p>
        </p:txBody>
      </p:sp>
      <p:sp>
        <p:nvSpPr>
          <p:cNvPr id="48146" name="AutoShape 18">
            <a:extLst>
              <a:ext uri="{FF2B5EF4-FFF2-40B4-BE49-F238E27FC236}">
                <a16:creationId xmlns:a16="http://schemas.microsoft.com/office/drawing/2014/main" id="{237A9C5A-CFBB-426F-AD38-963F77D1034A}"/>
              </a:ext>
            </a:extLst>
          </p:cNvPr>
          <p:cNvSpPr>
            <a:spLocks noChangeArrowheads="1"/>
          </p:cNvSpPr>
          <p:nvPr/>
        </p:nvSpPr>
        <p:spPr bwMode="auto">
          <a:xfrm>
            <a:off x="301625" y="2286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Uneasiness</a:t>
            </a:r>
            <a:br>
              <a:rPr lang="en-US" altLang="en-US" sz="2200" b="0"/>
            </a:br>
            <a:r>
              <a:rPr lang="en-US" altLang="en-US" sz="2200" b="0"/>
              <a:t>and Worry</a:t>
            </a:r>
          </a:p>
        </p:txBody>
      </p:sp>
      <p:sp>
        <p:nvSpPr>
          <p:cNvPr id="48147" name="AutoShape 19">
            <a:extLst>
              <a:ext uri="{FF2B5EF4-FFF2-40B4-BE49-F238E27FC236}">
                <a16:creationId xmlns:a16="http://schemas.microsoft.com/office/drawing/2014/main" id="{4BE7C0D4-6620-41E3-8480-D4D0DA8E5E75}"/>
              </a:ext>
            </a:extLst>
          </p:cNvPr>
          <p:cNvSpPr>
            <a:spLocks noChangeArrowheads="1"/>
          </p:cNvSpPr>
          <p:nvPr/>
        </p:nvSpPr>
        <p:spPr bwMode="auto">
          <a:xfrm>
            <a:off x="3271838" y="2286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Feelings of</a:t>
            </a:r>
            <a:br>
              <a:rPr lang="en-US" altLang="en-US" sz="2200" b="0"/>
            </a:br>
            <a:r>
              <a:rPr lang="en-US" altLang="en-US" sz="2200" b="0"/>
              <a:t>Sadness</a:t>
            </a:r>
          </a:p>
        </p:txBody>
      </p:sp>
      <p:sp>
        <p:nvSpPr>
          <p:cNvPr id="48148" name="AutoShape 20">
            <a:extLst>
              <a:ext uri="{FF2B5EF4-FFF2-40B4-BE49-F238E27FC236}">
                <a16:creationId xmlns:a16="http://schemas.microsoft.com/office/drawing/2014/main" id="{EF5628FF-BD05-436A-8265-0CDC1D4D8999}"/>
              </a:ext>
            </a:extLst>
          </p:cNvPr>
          <p:cNvSpPr>
            <a:spLocks noChangeArrowheads="1"/>
          </p:cNvSpPr>
          <p:nvPr/>
        </p:nvSpPr>
        <p:spPr bwMode="auto">
          <a:xfrm>
            <a:off x="6245225" y="2286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Loss of</a:t>
            </a:r>
            <a:br>
              <a:rPr lang="en-US" altLang="en-US" sz="2200" b="0"/>
            </a:br>
            <a:r>
              <a:rPr lang="en-US" altLang="en-US" sz="2200" b="0"/>
              <a:t>Appetite</a:t>
            </a:r>
          </a:p>
        </p:txBody>
      </p:sp>
      <p:sp>
        <p:nvSpPr>
          <p:cNvPr id="48149" name="AutoShape 21">
            <a:extLst>
              <a:ext uri="{FF2B5EF4-FFF2-40B4-BE49-F238E27FC236}">
                <a16:creationId xmlns:a16="http://schemas.microsoft.com/office/drawing/2014/main" id="{E25AE9BA-50E6-4839-B57B-7B1A1B29FAD1}"/>
              </a:ext>
            </a:extLst>
          </p:cNvPr>
          <p:cNvSpPr>
            <a:spLocks noChangeArrowheads="1"/>
          </p:cNvSpPr>
          <p:nvPr/>
        </p:nvSpPr>
        <p:spPr bwMode="auto">
          <a:xfrm>
            <a:off x="6245225" y="12192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Immune System</a:t>
            </a:r>
            <a:br>
              <a:rPr lang="en-US" altLang="en-US" sz="2200" b="0"/>
            </a:br>
            <a:r>
              <a:rPr lang="en-US" altLang="en-US" sz="2200" b="0"/>
              <a:t>Suppression</a:t>
            </a:r>
          </a:p>
        </p:txBody>
      </p:sp>
      <p:sp>
        <p:nvSpPr>
          <p:cNvPr id="48150" name="AutoShape 22">
            <a:extLst>
              <a:ext uri="{FF2B5EF4-FFF2-40B4-BE49-F238E27FC236}">
                <a16:creationId xmlns:a16="http://schemas.microsoft.com/office/drawing/2014/main" id="{0BA76C1F-1CAE-41D1-9FD2-8C43DCEBD565}"/>
              </a:ext>
            </a:extLst>
          </p:cNvPr>
          <p:cNvSpPr>
            <a:spLocks noChangeArrowheads="1"/>
          </p:cNvSpPr>
          <p:nvPr/>
        </p:nvSpPr>
        <p:spPr bwMode="auto">
          <a:xfrm>
            <a:off x="6245225" y="2209800"/>
            <a:ext cx="2514600" cy="838200"/>
          </a:xfrm>
          <a:prstGeom prst="roundRect">
            <a:avLst>
              <a:gd name="adj" fmla="val 16667"/>
            </a:avLst>
          </a:prstGeom>
          <a:solidFill>
            <a:srgbClr val="FFFF66"/>
          </a:solidFill>
          <a:ln w="76200" cmpd="tri">
            <a:solidFill>
              <a:srgbClr val="0066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t>Increased</a:t>
            </a:r>
            <a:br>
              <a:rPr lang="en-US" altLang="en-US" sz="2200" b="0"/>
            </a:br>
            <a:r>
              <a:rPr lang="en-US" altLang="en-US" sz="2200" b="0"/>
              <a:t>Metabolism</a:t>
            </a:r>
          </a:p>
        </p:txBody>
      </p:sp>
      <p:sp>
        <p:nvSpPr>
          <p:cNvPr id="48156" name="AutoShape 28">
            <a:extLst>
              <a:ext uri="{FF2B5EF4-FFF2-40B4-BE49-F238E27FC236}">
                <a16:creationId xmlns:a16="http://schemas.microsoft.com/office/drawing/2014/main" id="{862C3FDA-0C43-498D-BABB-2E30135EFA40}"/>
              </a:ext>
            </a:extLst>
          </p:cNvPr>
          <p:cNvSpPr>
            <a:spLocks noChangeArrowheads="1"/>
          </p:cNvSpPr>
          <p:nvPr/>
        </p:nvSpPr>
        <p:spPr bwMode="auto">
          <a:xfrm>
            <a:off x="300038" y="5454650"/>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Diabetes</a:t>
            </a:r>
          </a:p>
        </p:txBody>
      </p:sp>
      <p:sp>
        <p:nvSpPr>
          <p:cNvPr id="48157" name="AutoShape 29">
            <a:extLst>
              <a:ext uri="{FF2B5EF4-FFF2-40B4-BE49-F238E27FC236}">
                <a16:creationId xmlns:a16="http://schemas.microsoft.com/office/drawing/2014/main" id="{09B5CF53-3996-4396-88DF-6762A14564FA}"/>
              </a:ext>
            </a:extLst>
          </p:cNvPr>
          <p:cNvSpPr>
            <a:spLocks noChangeArrowheads="1"/>
          </p:cNvSpPr>
          <p:nvPr/>
        </p:nvSpPr>
        <p:spPr bwMode="auto">
          <a:xfrm>
            <a:off x="301625" y="4427538"/>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High Blood</a:t>
            </a:r>
            <a:br>
              <a:rPr lang="en-US" altLang="en-US" sz="2200" b="0">
                <a:solidFill>
                  <a:srgbClr val="FFFF00"/>
                </a:solidFill>
              </a:rPr>
            </a:br>
            <a:r>
              <a:rPr lang="en-US" altLang="en-US" sz="2200" b="0">
                <a:solidFill>
                  <a:srgbClr val="FFFF00"/>
                </a:solidFill>
              </a:rPr>
              <a:t>Pressure</a:t>
            </a:r>
          </a:p>
        </p:txBody>
      </p:sp>
      <p:sp>
        <p:nvSpPr>
          <p:cNvPr id="48158" name="AutoShape 30">
            <a:extLst>
              <a:ext uri="{FF2B5EF4-FFF2-40B4-BE49-F238E27FC236}">
                <a16:creationId xmlns:a16="http://schemas.microsoft.com/office/drawing/2014/main" id="{AF4AD078-861B-41CE-8C2B-CC6C4D3DCD69}"/>
              </a:ext>
            </a:extLst>
          </p:cNvPr>
          <p:cNvSpPr>
            <a:spLocks noChangeArrowheads="1"/>
          </p:cNvSpPr>
          <p:nvPr/>
        </p:nvSpPr>
        <p:spPr bwMode="auto">
          <a:xfrm>
            <a:off x="301625" y="3398838"/>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Loss of</a:t>
            </a:r>
            <a:br>
              <a:rPr lang="en-US" altLang="en-US" sz="2200" b="0">
                <a:solidFill>
                  <a:srgbClr val="FFFF00"/>
                </a:solidFill>
              </a:rPr>
            </a:br>
            <a:r>
              <a:rPr lang="en-US" altLang="en-US" sz="2200" b="0">
                <a:solidFill>
                  <a:srgbClr val="FFFF00"/>
                </a:solidFill>
              </a:rPr>
              <a:t>Sex Drive</a:t>
            </a:r>
          </a:p>
        </p:txBody>
      </p:sp>
      <p:sp>
        <p:nvSpPr>
          <p:cNvPr id="48159" name="AutoShape 31">
            <a:extLst>
              <a:ext uri="{FF2B5EF4-FFF2-40B4-BE49-F238E27FC236}">
                <a16:creationId xmlns:a16="http://schemas.microsoft.com/office/drawing/2014/main" id="{11FB6DA5-1092-4C92-BB82-8089E196EFBD}"/>
              </a:ext>
            </a:extLst>
          </p:cNvPr>
          <p:cNvSpPr>
            <a:spLocks noChangeArrowheads="1"/>
          </p:cNvSpPr>
          <p:nvPr/>
        </p:nvSpPr>
        <p:spPr bwMode="auto">
          <a:xfrm>
            <a:off x="3271838" y="5454650"/>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Lowered</a:t>
            </a:r>
            <a:br>
              <a:rPr lang="en-US" altLang="en-US" sz="2200" b="0">
                <a:solidFill>
                  <a:srgbClr val="FFFF00"/>
                </a:solidFill>
              </a:rPr>
            </a:br>
            <a:r>
              <a:rPr lang="en-US" altLang="en-US" sz="2200" b="0">
                <a:solidFill>
                  <a:srgbClr val="FFFF00"/>
                </a:solidFill>
              </a:rPr>
              <a:t>Resistance</a:t>
            </a:r>
          </a:p>
        </p:txBody>
      </p:sp>
      <p:sp>
        <p:nvSpPr>
          <p:cNvPr id="48160" name="AutoShape 32">
            <a:extLst>
              <a:ext uri="{FF2B5EF4-FFF2-40B4-BE49-F238E27FC236}">
                <a16:creationId xmlns:a16="http://schemas.microsoft.com/office/drawing/2014/main" id="{871ACD93-BF3D-4E13-9DC3-BAA96F81D817}"/>
              </a:ext>
            </a:extLst>
          </p:cNvPr>
          <p:cNvSpPr>
            <a:spLocks noChangeArrowheads="1"/>
          </p:cNvSpPr>
          <p:nvPr/>
        </p:nvSpPr>
        <p:spPr bwMode="auto">
          <a:xfrm>
            <a:off x="6245225" y="3398838"/>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Anxiety and</a:t>
            </a:r>
            <a:br>
              <a:rPr lang="en-US" altLang="en-US" sz="2200" b="0">
                <a:solidFill>
                  <a:srgbClr val="FFFF00"/>
                </a:solidFill>
              </a:rPr>
            </a:br>
            <a:r>
              <a:rPr lang="en-US" altLang="en-US" sz="2200" b="0">
                <a:solidFill>
                  <a:srgbClr val="FFFF00"/>
                </a:solidFill>
              </a:rPr>
              <a:t>Panic Attacks</a:t>
            </a:r>
          </a:p>
        </p:txBody>
      </p:sp>
      <p:sp>
        <p:nvSpPr>
          <p:cNvPr id="48161" name="AutoShape 33">
            <a:extLst>
              <a:ext uri="{FF2B5EF4-FFF2-40B4-BE49-F238E27FC236}">
                <a16:creationId xmlns:a16="http://schemas.microsoft.com/office/drawing/2014/main" id="{584EC397-897C-4C57-98F0-11B7D336A639}"/>
              </a:ext>
            </a:extLst>
          </p:cNvPr>
          <p:cNvSpPr>
            <a:spLocks noChangeArrowheads="1"/>
          </p:cNvSpPr>
          <p:nvPr/>
        </p:nvSpPr>
        <p:spPr bwMode="auto">
          <a:xfrm>
            <a:off x="6245225" y="4427538"/>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Depression</a:t>
            </a:r>
          </a:p>
        </p:txBody>
      </p:sp>
      <p:sp>
        <p:nvSpPr>
          <p:cNvPr id="48162" name="AutoShape 34">
            <a:extLst>
              <a:ext uri="{FF2B5EF4-FFF2-40B4-BE49-F238E27FC236}">
                <a16:creationId xmlns:a16="http://schemas.microsoft.com/office/drawing/2014/main" id="{53337E2E-E697-4DA3-AC44-701386E586E0}"/>
              </a:ext>
            </a:extLst>
          </p:cNvPr>
          <p:cNvSpPr>
            <a:spLocks noChangeArrowheads="1"/>
          </p:cNvSpPr>
          <p:nvPr/>
        </p:nvSpPr>
        <p:spPr bwMode="auto">
          <a:xfrm>
            <a:off x="6243638" y="5454650"/>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Eating</a:t>
            </a:r>
            <a:br>
              <a:rPr lang="en-US" altLang="en-US" sz="2200" b="0">
                <a:solidFill>
                  <a:srgbClr val="FFFF00"/>
                </a:solidFill>
              </a:rPr>
            </a:br>
            <a:r>
              <a:rPr lang="en-US" altLang="en-US" sz="2200" b="0">
                <a:solidFill>
                  <a:srgbClr val="FFFF00"/>
                </a:solidFill>
              </a:rPr>
              <a:t>Disturbances</a:t>
            </a:r>
          </a:p>
        </p:txBody>
      </p:sp>
      <p:sp>
        <p:nvSpPr>
          <p:cNvPr id="48163" name="AutoShape 35">
            <a:extLst>
              <a:ext uri="{FF2B5EF4-FFF2-40B4-BE49-F238E27FC236}">
                <a16:creationId xmlns:a16="http://schemas.microsoft.com/office/drawing/2014/main" id="{91227979-63D3-4036-962A-042B5C69E14C}"/>
              </a:ext>
            </a:extLst>
          </p:cNvPr>
          <p:cNvSpPr>
            <a:spLocks noChangeArrowheads="1"/>
          </p:cNvSpPr>
          <p:nvPr/>
        </p:nvSpPr>
        <p:spPr bwMode="auto">
          <a:xfrm>
            <a:off x="3271838" y="4427538"/>
            <a:ext cx="2514600" cy="838200"/>
          </a:xfrm>
          <a:prstGeom prst="roundRect">
            <a:avLst>
              <a:gd name="adj" fmla="val 16667"/>
            </a:avLst>
          </a:prstGeom>
          <a:solidFill>
            <a:srgbClr val="006600"/>
          </a:solidFill>
          <a:ln w="76200" cmpd="tri">
            <a:solidFill>
              <a:srgbClr val="FFFF00"/>
            </a:solidFill>
            <a:round/>
            <a:headEnd/>
            <a:tailEnd/>
          </a:ln>
        </p:spPr>
        <p:txBody>
          <a:bodyPr wrap="none" anchor="ctr"/>
          <a:lstStyle>
            <a:lvl1pPr>
              <a:spcBef>
                <a:spcPct val="25000"/>
              </a:spcBef>
              <a:buSzPct val="120000"/>
              <a:buChar char="•"/>
              <a:defRPr sz="2800" b="1">
                <a:solidFill>
                  <a:srgbClr val="006600"/>
                </a:solidFill>
                <a:latin typeface="Arial" panose="020B0604020202020204" pitchFamily="34" charset="0"/>
              </a:defRPr>
            </a:lvl1pPr>
            <a:lvl2pPr marL="742950" indent="-285750">
              <a:spcBef>
                <a:spcPct val="25000"/>
              </a:spcBef>
              <a:buSzPct val="120000"/>
              <a:buChar char="•"/>
              <a:defRPr sz="2600" b="1">
                <a:solidFill>
                  <a:srgbClr val="660066"/>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200" b="0">
                <a:solidFill>
                  <a:srgbClr val="FFFF00"/>
                </a:solidFill>
              </a:rPr>
              <a:t>Irritability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48141"/>
                                        </p:tgtEl>
                                        <p:attrNameLst>
                                          <p:attrName>style.visibility</p:attrName>
                                        </p:attrNameLst>
                                      </p:cBhvr>
                                      <p:to>
                                        <p:strVal val="visible"/>
                                      </p:to>
                                    </p:set>
                                    <p:anim calcmode="lin" valueType="num">
                                      <p:cBhvr>
                                        <p:cTn id="11" dur="500" fill="hold"/>
                                        <p:tgtEl>
                                          <p:spTgt spid="48141"/>
                                        </p:tgtEl>
                                        <p:attrNameLst>
                                          <p:attrName>ppt_w</p:attrName>
                                        </p:attrNameLst>
                                      </p:cBhvr>
                                      <p:tavLst>
                                        <p:tav tm="0">
                                          <p:val>
                                            <p:fltVal val="0"/>
                                          </p:val>
                                        </p:tav>
                                        <p:tav tm="100000">
                                          <p:val>
                                            <p:strVal val="#ppt_w"/>
                                          </p:val>
                                        </p:tav>
                                      </p:tavLst>
                                    </p:anim>
                                    <p:anim calcmode="lin" valueType="num">
                                      <p:cBhvr>
                                        <p:cTn id="12" dur="500" fill="hold"/>
                                        <p:tgtEl>
                                          <p:spTgt spid="4814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23" presetClass="entr" presetSubtype="16" fill="hold" grpId="0" nodeType="afterEffect">
                                  <p:stCondLst>
                                    <p:cond delay="1000"/>
                                  </p:stCondLst>
                                  <p:childTnLst>
                                    <p:set>
                                      <p:cBhvr>
                                        <p:cTn id="15" dur="1" fill="hold">
                                          <p:stCondLst>
                                            <p:cond delay="0"/>
                                          </p:stCondLst>
                                        </p:cTn>
                                        <p:tgtEl>
                                          <p:spTgt spid="48145"/>
                                        </p:tgtEl>
                                        <p:attrNameLst>
                                          <p:attrName>style.visibility</p:attrName>
                                        </p:attrNameLst>
                                      </p:cBhvr>
                                      <p:to>
                                        <p:strVal val="visible"/>
                                      </p:to>
                                    </p:set>
                                    <p:anim calcmode="lin" valueType="num">
                                      <p:cBhvr>
                                        <p:cTn id="16" dur="500" fill="hold"/>
                                        <p:tgtEl>
                                          <p:spTgt spid="48145"/>
                                        </p:tgtEl>
                                        <p:attrNameLst>
                                          <p:attrName>ppt_w</p:attrName>
                                        </p:attrNameLst>
                                      </p:cBhvr>
                                      <p:tavLst>
                                        <p:tav tm="0">
                                          <p:val>
                                            <p:fltVal val="0"/>
                                          </p:val>
                                        </p:tav>
                                        <p:tav tm="100000">
                                          <p:val>
                                            <p:strVal val="#ppt_w"/>
                                          </p:val>
                                        </p:tav>
                                      </p:tavLst>
                                    </p:anim>
                                    <p:anim calcmode="lin" valueType="num">
                                      <p:cBhvr>
                                        <p:cTn id="17" dur="500" fill="hold"/>
                                        <p:tgtEl>
                                          <p:spTgt spid="48145"/>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500"/>
                            </p:stCondLst>
                            <p:childTnLst>
                              <p:par>
                                <p:cTn id="19" presetID="23" presetClass="entr" presetSubtype="16" fill="hold" grpId="0" nodeType="afterEffect">
                                  <p:stCondLst>
                                    <p:cond delay="1000"/>
                                  </p:stCondLst>
                                  <p:childTnLst>
                                    <p:set>
                                      <p:cBhvr>
                                        <p:cTn id="20" dur="1" fill="hold">
                                          <p:stCondLst>
                                            <p:cond delay="0"/>
                                          </p:stCondLst>
                                        </p:cTn>
                                        <p:tgtEl>
                                          <p:spTgt spid="48146"/>
                                        </p:tgtEl>
                                        <p:attrNameLst>
                                          <p:attrName>style.visibility</p:attrName>
                                        </p:attrNameLst>
                                      </p:cBhvr>
                                      <p:to>
                                        <p:strVal val="visible"/>
                                      </p:to>
                                    </p:set>
                                    <p:anim calcmode="lin" valueType="num">
                                      <p:cBhvr>
                                        <p:cTn id="21" dur="500" fill="hold"/>
                                        <p:tgtEl>
                                          <p:spTgt spid="48146"/>
                                        </p:tgtEl>
                                        <p:attrNameLst>
                                          <p:attrName>ppt_w</p:attrName>
                                        </p:attrNameLst>
                                      </p:cBhvr>
                                      <p:tavLst>
                                        <p:tav tm="0">
                                          <p:val>
                                            <p:fltVal val="0"/>
                                          </p:val>
                                        </p:tav>
                                        <p:tav tm="100000">
                                          <p:val>
                                            <p:strVal val="#ppt_w"/>
                                          </p:val>
                                        </p:tav>
                                      </p:tavLst>
                                    </p:anim>
                                    <p:anim calcmode="lin" valueType="num">
                                      <p:cBhvr>
                                        <p:cTn id="22" dur="500" fill="hold"/>
                                        <p:tgtEl>
                                          <p:spTgt spid="4814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0"/>
                            </p:stCondLst>
                            <p:childTnLst>
                              <p:par>
                                <p:cTn id="24" presetID="23" presetClass="entr" presetSubtype="16" fill="hold" grpId="0" nodeType="afterEffect">
                                  <p:stCondLst>
                                    <p:cond delay="1000"/>
                                  </p:stCondLst>
                                  <p:childTnLst>
                                    <p:set>
                                      <p:cBhvr>
                                        <p:cTn id="25" dur="1" fill="hold">
                                          <p:stCondLst>
                                            <p:cond delay="0"/>
                                          </p:stCondLst>
                                        </p:cTn>
                                        <p:tgtEl>
                                          <p:spTgt spid="48147"/>
                                        </p:tgtEl>
                                        <p:attrNameLst>
                                          <p:attrName>style.visibility</p:attrName>
                                        </p:attrNameLst>
                                      </p:cBhvr>
                                      <p:to>
                                        <p:strVal val="visible"/>
                                      </p:to>
                                    </p:set>
                                    <p:anim calcmode="lin" valueType="num">
                                      <p:cBhvr>
                                        <p:cTn id="26" dur="500" fill="hold"/>
                                        <p:tgtEl>
                                          <p:spTgt spid="48147"/>
                                        </p:tgtEl>
                                        <p:attrNameLst>
                                          <p:attrName>ppt_w</p:attrName>
                                        </p:attrNameLst>
                                      </p:cBhvr>
                                      <p:tavLst>
                                        <p:tav tm="0">
                                          <p:val>
                                            <p:fltVal val="0"/>
                                          </p:val>
                                        </p:tav>
                                        <p:tav tm="100000">
                                          <p:val>
                                            <p:strVal val="#ppt_w"/>
                                          </p:val>
                                        </p:tav>
                                      </p:tavLst>
                                    </p:anim>
                                    <p:anim calcmode="lin" valueType="num">
                                      <p:cBhvr>
                                        <p:cTn id="27" dur="500" fill="hold"/>
                                        <p:tgtEl>
                                          <p:spTgt spid="4814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6500"/>
                            </p:stCondLst>
                            <p:childTnLst>
                              <p:par>
                                <p:cTn id="29" presetID="23" presetClass="entr" presetSubtype="16" fill="hold" grpId="0" nodeType="afterEffect">
                                  <p:stCondLst>
                                    <p:cond delay="1000"/>
                                  </p:stCondLst>
                                  <p:childTnLst>
                                    <p:set>
                                      <p:cBhvr>
                                        <p:cTn id="30" dur="1" fill="hold">
                                          <p:stCondLst>
                                            <p:cond delay="0"/>
                                          </p:stCondLst>
                                        </p:cTn>
                                        <p:tgtEl>
                                          <p:spTgt spid="48148"/>
                                        </p:tgtEl>
                                        <p:attrNameLst>
                                          <p:attrName>style.visibility</p:attrName>
                                        </p:attrNameLst>
                                      </p:cBhvr>
                                      <p:to>
                                        <p:strVal val="visible"/>
                                      </p:to>
                                    </p:set>
                                    <p:anim calcmode="lin" valueType="num">
                                      <p:cBhvr>
                                        <p:cTn id="31" dur="500" fill="hold"/>
                                        <p:tgtEl>
                                          <p:spTgt spid="48148"/>
                                        </p:tgtEl>
                                        <p:attrNameLst>
                                          <p:attrName>ppt_w</p:attrName>
                                        </p:attrNameLst>
                                      </p:cBhvr>
                                      <p:tavLst>
                                        <p:tav tm="0">
                                          <p:val>
                                            <p:fltVal val="0"/>
                                          </p:val>
                                        </p:tav>
                                        <p:tav tm="100000">
                                          <p:val>
                                            <p:strVal val="#ppt_w"/>
                                          </p:val>
                                        </p:tav>
                                      </p:tavLst>
                                    </p:anim>
                                    <p:anim calcmode="lin" valueType="num">
                                      <p:cBhvr>
                                        <p:cTn id="32" dur="500" fill="hold"/>
                                        <p:tgtEl>
                                          <p:spTgt spid="48148"/>
                                        </p:tgtEl>
                                        <p:attrNameLst>
                                          <p:attrName>ppt_h</p:attrName>
                                        </p:attrNameLst>
                                      </p:cBhvr>
                                      <p:tavLst>
                                        <p:tav tm="0">
                                          <p:val>
                                            <p:fltVal val="0"/>
                                          </p:val>
                                        </p:tav>
                                        <p:tav tm="100000">
                                          <p:val>
                                            <p:strVal val="#ppt_h"/>
                                          </p:val>
                                        </p:tav>
                                      </p:tavLst>
                                    </p:anim>
                                  </p:childTnLst>
                                </p:cTn>
                              </p:par>
                            </p:childTnLst>
                          </p:cTn>
                        </p:par>
                        <p:par>
                          <p:cTn id="33" fill="hold" nodeType="afterGroup">
                            <p:stCondLst>
                              <p:cond delay="8000"/>
                            </p:stCondLst>
                            <p:childTnLst>
                              <p:par>
                                <p:cTn id="34" presetID="23" presetClass="entr" presetSubtype="16" fill="hold" grpId="0" nodeType="afterEffect">
                                  <p:stCondLst>
                                    <p:cond delay="1000"/>
                                  </p:stCondLst>
                                  <p:childTnLst>
                                    <p:set>
                                      <p:cBhvr>
                                        <p:cTn id="35" dur="1" fill="hold">
                                          <p:stCondLst>
                                            <p:cond delay="0"/>
                                          </p:stCondLst>
                                        </p:cTn>
                                        <p:tgtEl>
                                          <p:spTgt spid="48149"/>
                                        </p:tgtEl>
                                        <p:attrNameLst>
                                          <p:attrName>style.visibility</p:attrName>
                                        </p:attrNameLst>
                                      </p:cBhvr>
                                      <p:to>
                                        <p:strVal val="visible"/>
                                      </p:to>
                                    </p:set>
                                    <p:anim calcmode="lin" valueType="num">
                                      <p:cBhvr>
                                        <p:cTn id="36" dur="500" fill="hold"/>
                                        <p:tgtEl>
                                          <p:spTgt spid="48149"/>
                                        </p:tgtEl>
                                        <p:attrNameLst>
                                          <p:attrName>ppt_w</p:attrName>
                                        </p:attrNameLst>
                                      </p:cBhvr>
                                      <p:tavLst>
                                        <p:tav tm="0">
                                          <p:val>
                                            <p:fltVal val="0"/>
                                          </p:val>
                                        </p:tav>
                                        <p:tav tm="100000">
                                          <p:val>
                                            <p:strVal val="#ppt_w"/>
                                          </p:val>
                                        </p:tav>
                                      </p:tavLst>
                                    </p:anim>
                                    <p:anim calcmode="lin" valueType="num">
                                      <p:cBhvr>
                                        <p:cTn id="37" dur="500" fill="hold"/>
                                        <p:tgtEl>
                                          <p:spTgt spid="4814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9500"/>
                            </p:stCondLst>
                            <p:childTnLst>
                              <p:par>
                                <p:cTn id="39" presetID="23" presetClass="entr" presetSubtype="16" fill="hold" grpId="0" nodeType="afterEffect">
                                  <p:stCondLst>
                                    <p:cond delay="1000"/>
                                  </p:stCondLst>
                                  <p:childTnLst>
                                    <p:set>
                                      <p:cBhvr>
                                        <p:cTn id="40" dur="1" fill="hold">
                                          <p:stCondLst>
                                            <p:cond delay="0"/>
                                          </p:stCondLst>
                                        </p:cTn>
                                        <p:tgtEl>
                                          <p:spTgt spid="48150"/>
                                        </p:tgtEl>
                                        <p:attrNameLst>
                                          <p:attrName>style.visibility</p:attrName>
                                        </p:attrNameLst>
                                      </p:cBhvr>
                                      <p:to>
                                        <p:strVal val="visible"/>
                                      </p:to>
                                    </p:set>
                                    <p:anim calcmode="lin" valueType="num">
                                      <p:cBhvr>
                                        <p:cTn id="41" dur="500" fill="hold"/>
                                        <p:tgtEl>
                                          <p:spTgt spid="48150"/>
                                        </p:tgtEl>
                                        <p:attrNameLst>
                                          <p:attrName>ppt_w</p:attrName>
                                        </p:attrNameLst>
                                      </p:cBhvr>
                                      <p:tavLst>
                                        <p:tav tm="0">
                                          <p:val>
                                            <p:fltVal val="0"/>
                                          </p:val>
                                        </p:tav>
                                        <p:tav tm="100000">
                                          <p:val>
                                            <p:strVal val="#ppt_w"/>
                                          </p:val>
                                        </p:tav>
                                      </p:tavLst>
                                    </p:anim>
                                    <p:anim calcmode="lin" valueType="num">
                                      <p:cBhvr>
                                        <p:cTn id="42" dur="500" fill="hold"/>
                                        <p:tgtEl>
                                          <p:spTgt spid="48150"/>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par>
                          <p:cTn id="48" fill="hold" nodeType="afterGroup">
                            <p:stCondLst>
                              <p:cond delay="500"/>
                            </p:stCondLst>
                            <p:childTnLst>
                              <p:par>
                                <p:cTn id="49" presetID="23" presetClass="entr" presetSubtype="16" fill="hold" grpId="0" nodeType="afterEffect">
                                  <p:stCondLst>
                                    <p:cond delay="1000"/>
                                  </p:stCondLst>
                                  <p:childTnLst>
                                    <p:set>
                                      <p:cBhvr>
                                        <p:cTn id="50" dur="1" fill="hold">
                                          <p:stCondLst>
                                            <p:cond delay="0"/>
                                          </p:stCondLst>
                                        </p:cTn>
                                        <p:tgtEl>
                                          <p:spTgt spid="48160"/>
                                        </p:tgtEl>
                                        <p:attrNameLst>
                                          <p:attrName>style.visibility</p:attrName>
                                        </p:attrNameLst>
                                      </p:cBhvr>
                                      <p:to>
                                        <p:strVal val="visible"/>
                                      </p:to>
                                    </p:set>
                                    <p:anim calcmode="lin" valueType="num">
                                      <p:cBhvr>
                                        <p:cTn id="51" dur="500" fill="hold"/>
                                        <p:tgtEl>
                                          <p:spTgt spid="48160"/>
                                        </p:tgtEl>
                                        <p:attrNameLst>
                                          <p:attrName>ppt_w</p:attrName>
                                        </p:attrNameLst>
                                      </p:cBhvr>
                                      <p:tavLst>
                                        <p:tav tm="0">
                                          <p:val>
                                            <p:fltVal val="0"/>
                                          </p:val>
                                        </p:tav>
                                        <p:tav tm="100000">
                                          <p:val>
                                            <p:strVal val="#ppt_w"/>
                                          </p:val>
                                        </p:tav>
                                      </p:tavLst>
                                    </p:anim>
                                    <p:anim calcmode="lin" valueType="num">
                                      <p:cBhvr>
                                        <p:cTn id="52" dur="500" fill="hold"/>
                                        <p:tgtEl>
                                          <p:spTgt spid="48160"/>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000"/>
                            </p:stCondLst>
                            <p:childTnLst>
                              <p:par>
                                <p:cTn id="54" presetID="23" presetClass="entr" presetSubtype="16" fill="hold" grpId="0" nodeType="afterEffect">
                                  <p:stCondLst>
                                    <p:cond delay="1000"/>
                                  </p:stCondLst>
                                  <p:childTnLst>
                                    <p:set>
                                      <p:cBhvr>
                                        <p:cTn id="55" dur="1" fill="hold">
                                          <p:stCondLst>
                                            <p:cond delay="0"/>
                                          </p:stCondLst>
                                        </p:cTn>
                                        <p:tgtEl>
                                          <p:spTgt spid="48161"/>
                                        </p:tgtEl>
                                        <p:attrNameLst>
                                          <p:attrName>style.visibility</p:attrName>
                                        </p:attrNameLst>
                                      </p:cBhvr>
                                      <p:to>
                                        <p:strVal val="visible"/>
                                      </p:to>
                                    </p:set>
                                    <p:anim calcmode="lin" valueType="num">
                                      <p:cBhvr>
                                        <p:cTn id="56" dur="500" fill="hold"/>
                                        <p:tgtEl>
                                          <p:spTgt spid="48161"/>
                                        </p:tgtEl>
                                        <p:attrNameLst>
                                          <p:attrName>ppt_w</p:attrName>
                                        </p:attrNameLst>
                                      </p:cBhvr>
                                      <p:tavLst>
                                        <p:tav tm="0">
                                          <p:val>
                                            <p:fltVal val="0"/>
                                          </p:val>
                                        </p:tav>
                                        <p:tav tm="100000">
                                          <p:val>
                                            <p:strVal val="#ppt_w"/>
                                          </p:val>
                                        </p:tav>
                                      </p:tavLst>
                                    </p:anim>
                                    <p:anim calcmode="lin" valueType="num">
                                      <p:cBhvr>
                                        <p:cTn id="57" dur="500" fill="hold"/>
                                        <p:tgtEl>
                                          <p:spTgt spid="48161"/>
                                        </p:tgtEl>
                                        <p:attrNameLst>
                                          <p:attrName>ppt_h</p:attrName>
                                        </p:attrNameLst>
                                      </p:cBhvr>
                                      <p:tavLst>
                                        <p:tav tm="0">
                                          <p:val>
                                            <p:fltVal val="0"/>
                                          </p:val>
                                        </p:tav>
                                        <p:tav tm="100000">
                                          <p:val>
                                            <p:strVal val="#ppt_h"/>
                                          </p:val>
                                        </p:tav>
                                      </p:tavLst>
                                    </p:anim>
                                  </p:childTnLst>
                                </p:cTn>
                              </p:par>
                            </p:childTnLst>
                          </p:cTn>
                        </p:par>
                        <p:par>
                          <p:cTn id="58" fill="hold" nodeType="afterGroup">
                            <p:stCondLst>
                              <p:cond delay="3500"/>
                            </p:stCondLst>
                            <p:childTnLst>
                              <p:par>
                                <p:cTn id="59" presetID="23" presetClass="entr" presetSubtype="16" fill="hold" grpId="0" nodeType="afterEffect">
                                  <p:stCondLst>
                                    <p:cond delay="1000"/>
                                  </p:stCondLst>
                                  <p:childTnLst>
                                    <p:set>
                                      <p:cBhvr>
                                        <p:cTn id="60" dur="1" fill="hold">
                                          <p:stCondLst>
                                            <p:cond delay="0"/>
                                          </p:stCondLst>
                                        </p:cTn>
                                        <p:tgtEl>
                                          <p:spTgt spid="48162"/>
                                        </p:tgtEl>
                                        <p:attrNameLst>
                                          <p:attrName>style.visibility</p:attrName>
                                        </p:attrNameLst>
                                      </p:cBhvr>
                                      <p:to>
                                        <p:strVal val="visible"/>
                                      </p:to>
                                    </p:set>
                                    <p:anim calcmode="lin" valueType="num">
                                      <p:cBhvr>
                                        <p:cTn id="61" dur="500" fill="hold"/>
                                        <p:tgtEl>
                                          <p:spTgt spid="48162"/>
                                        </p:tgtEl>
                                        <p:attrNameLst>
                                          <p:attrName>ppt_w</p:attrName>
                                        </p:attrNameLst>
                                      </p:cBhvr>
                                      <p:tavLst>
                                        <p:tav tm="0">
                                          <p:val>
                                            <p:fltVal val="0"/>
                                          </p:val>
                                        </p:tav>
                                        <p:tav tm="100000">
                                          <p:val>
                                            <p:strVal val="#ppt_w"/>
                                          </p:val>
                                        </p:tav>
                                      </p:tavLst>
                                    </p:anim>
                                    <p:anim calcmode="lin" valueType="num">
                                      <p:cBhvr>
                                        <p:cTn id="62" dur="500" fill="hold"/>
                                        <p:tgtEl>
                                          <p:spTgt spid="48162"/>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000"/>
                            </p:stCondLst>
                            <p:childTnLst>
                              <p:par>
                                <p:cTn id="64" presetID="23" presetClass="entr" presetSubtype="16" fill="hold" grpId="0" nodeType="afterEffect">
                                  <p:stCondLst>
                                    <p:cond delay="1000"/>
                                  </p:stCondLst>
                                  <p:childTnLst>
                                    <p:set>
                                      <p:cBhvr>
                                        <p:cTn id="65" dur="1" fill="hold">
                                          <p:stCondLst>
                                            <p:cond delay="0"/>
                                          </p:stCondLst>
                                        </p:cTn>
                                        <p:tgtEl>
                                          <p:spTgt spid="48163"/>
                                        </p:tgtEl>
                                        <p:attrNameLst>
                                          <p:attrName>style.visibility</p:attrName>
                                        </p:attrNameLst>
                                      </p:cBhvr>
                                      <p:to>
                                        <p:strVal val="visible"/>
                                      </p:to>
                                    </p:set>
                                    <p:anim calcmode="lin" valueType="num">
                                      <p:cBhvr>
                                        <p:cTn id="66" dur="500" fill="hold"/>
                                        <p:tgtEl>
                                          <p:spTgt spid="48163"/>
                                        </p:tgtEl>
                                        <p:attrNameLst>
                                          <p:attrName>ppt_w</p:attrName>
                                        </p:attrNameLst>
                                      </p:cBhvr>
                                      <p:tavLst>
                                        <p:tav tm="0">
                                          <p:val>
                                            <p:fltVal val="0"/>
                                          </p:val>
                                        </p:tav>
                                        <p:tav tm="100000">
                                          <p:val>
                                            <p:strVal val="#ppt_w"/>
                                          </p:val>
                                        </p:tav>
                                      </p:tavLst>
                                    </p:anim>
                                    <p:anim calcmode="lin" valueType="num">
                                      <p:cBhvr>
                                        <p:cTn id="67" dur="500" fill="hold"/>
                                        <p:tgtEl>
                                          <p:spTgt spid="48163"/>
                                        </p:tgtEl>
                                        <p:attrNameLst>
                                          <p:attrName>ppt_h</p:attrName>
                                        </p:attrNameLst>
                                      </p:cBhvr>
                                      <p:tavLst>
                                        <p:tav tm="0">
                                          <p:val>
                                            <p:fltVal val="0"/>
                                          </p:val>
                                        </p:tav>
                                        <p:tav tm="100000">
                                          <p:val>
                                            <p:strVal val="#ppt_h"/>
                                          </p:val>
                                        </p:tav>
                                      </p:tavLst>
                                    </p:anim>
                                  </p:childTnLst>
                                </p:cTn>
                              </p:par>
                            </p:childTnLst>
                          </p:cTn>
                        </p:par>
                        <p:par>
                          <p:cTn id="68" fill="hold" nodeType="afterGroup">
                            <p:stCondLst>
                              <p:cond delay="6500"/>
                            </p:stCondLst>
                            <p:childTnLst>
                              <p:par>
                                <p:cTn id="69" presetID="23" presetClass="entr" presetSubtype="16" fill="hold" grpId="0" nodeType="afterEffect">
                                  <p:stCondLst>
                                    <p:cond delay="1000"/>
                                  </p:stCondLst>
                                  <p:childTnLst>
                                    <p:set>
                                      <p:cBhvr>
                                        <p:cTn id="70" dur="1" fill="hold">
                                          <p:stCondLst>
                                            <p:cond delay="0"/>
                                          </p:stCondLst>
                                        </p:cTn>
                                        <p:tgtEl>
                                          <p:spTgt spid="48159"/>
                                        </p:tgtEl>
                                        <p:attrNameLst>
                                          <p:attrName>style.visibility</p:attrName>
                                        </p:attrNameLst>
                                      </p:cBhvr>
                                      <p:to>
                                        <p:strVal val="visible"/>
                                      </p:to>
                                    </p:set>
                                    <p:anim calcmode="lin" valueType="num">
                                      <p:cBhvr>
                                        <p:cTn id="71" dur="500" fill="hold"/>
                                        <p:tgtEl>
                                          <p:spTgt spid="48159"/>
                                        </p:tgtEl>
                                        <p:attrNameLst>
                                          <p:attrName>ppt_w</p:attrName>
                                        </p:attrNameLst>
                                      </p:cBhvr>
                                      <p:tavLst>
                                        <p:tav tm="0">
                                          <p:val>
                                            <p:fltVal val="0"/>
                                          </p:val>
                                        </p:tav>
                                        <p:tav tm="100000">
                                          <p:val>
                                            <p:strVal val="#ppt_w"/>
                                          </p:val>
                                        </p:tav>
                                      </p:tavLst>
                                    </p:anim>
                                    <p:anim calcmode="lin" valueType="num">
                                      <p:cBhvr>
                                        <p:cTn id="72" dur="500" fill="hold"/>
                                        <p:tgtEl>
                                          <p:spTgt spid="48159"/>
                                        </p:tgtEl>
                                        <p:attrNameLst>
                                          <p:attrName>ppt_h</p:attrName>
                                        </p:attrNameLst>
                                      </p:cBhvr>
                                      <p:tavLst>
                                        <p:tav tm="0">
                                          <p:val>
                                            <p:fltVal val="0"/>
                                          </p:val>
                                        </p:tav>
                                        <p:tav tm="100000">
                                          <p:val>
                                            <p:strVal val="#ppt_h"/>
                                          </p:val>
                                        </p:tav>
                                      </p:tavLst>
                                    </p:anim>
                                  </p:childTnLst>
                                </p:cTn>
                              </p:par>
                            </p:childTnLst>
                          </p:cTn>
                        </p:par>
                        <p:par>
                          <p:cTn id="73" fill="hold" nodeType="afterGroup">
                            <p:stCondLst>
                              <p:cond delay="8000"/>
                            </p:stCondLst>
                            <p:childTnLst>
                              <p:par>
                                <p:cTn id="74" presetID="23" presetClass="entr" presetSubtype="16" fill="hold" grpId="0" nodeType="afterEffect">
                                  <p:stCondLst>
                                    <p:cond delay="1000"/>
                                  </p:stCondLst>
                                  <p:childTnLst>
                                    <p:set>
                                      <p:cBhvr>
                                        <p:cTn id="75" dur="1" fill="hold">
                                          <p:stCondLst>
                                            <p:cond delay="0"/>
                                          </p:stCondLst>
                                        </p:cTn>
                                        <p:tgtEl>
                                          <p:spTgt spid="48156"/>
                                        </p:tgtEl>
                                        <p:attrNameLst>
                                          <p:attrName>style.visibility</p:attrName>
                                        </p:attrNameLst>
                                      </p:cBhvr>
                                      <p:to>
                                        <p:strVal val="visible"/>
                                      </p:to>
                                    </p:set>
                                    <p:anim calcmode="lin" valueType="num">
                                      <p:cBhvr>
                                        <p:cTn id="76" dur="500" fill="hold"/>
                                        <p:tgtEl>
                                          <p:spTgt spid="48156"/>
                                        </p:tgtEl>
                                        <p:attrNameLst>
                                          <p:attrName>ppt_w</p:attrName>
                                        </p:attrNameLst>
                                      </p:cBhvr>
                                      <p:tavLst>
                                        <p:tav tm="0">
                                          <p:val>
                                            <p:fltVal val="0"/>
                                          </p:val>
                                        </p:tav>
                                        <p:tav tm="100000">
                                          <p:val>
                                            <p:strVal val="#ppt_w"/>
                                          </p:val>
                                        </p:tav>
                                      </p:tavLst>
                                    </p:anim>
                                    <p:anim calcmode="lin" valueType="num">
                                      <p:cBhvr>
                                        <p:cTn id="77" dur="500" fill="hold"/>
                                        <p:tgtEl>
                                          <p:spTgt spid="48156"/>
                                        </p:tgtEl>
                                        <p:attrNameLst>
                                          <p:attrName>ppt_h</p:attrName>
                                        </p:attrNameLst>
                                      </p:cBhvr>
                                      <p:tavLst>
                                        <p:tav tm="0">
                                          <p:val>
                                            <p:fltVal val="0"/>
                                          </p:val>
                                        </p:tav>
                                        <p:tav tm="100000">
                                          <p:val>
                                            <p:strVal val="#ppt_h"/>
                                          </p:val>
                                        </p:tav>
                                      </p:tavLst>
                                    </p:anim>
                                  </p:childTnLst>
                                </p:cTn>
                              </p:par>
                            </p:childTnLst>
                          </p:cTn>
                        </p:par>
                        <p:par>
                          <p:cTn id="78" fill="hold" nodeType="afterGroup">
                            <p:stCondLst>
                              <p:cond delay="9500"/>
                            </p:stCondLst>
                            <p:childTnLst>
                              <p:par>
                                <p:cTn id="79" presetID="23" presetClass="entr" presetSubtype="16" fill="hold" grpId="0" nodeType="afterEffect">
                                  <p:stCondLst>
                                    <p:cond delay="1000"/>
                                  </p:stCondLst>
                                  <p:childTnLst>
                                    <p:set>
                                      <p:cBhvr>
                                        <p:cTn id="80" dur="1" fill="hold">
                                          <p:stCondLst>
                                            <p:cond delay="0"/>
                                          </p:stCondLst>
                                        </p:cTn>
                                        <p:tgtEl>
                                          <p:spTgt spid="48157"/>
                                        </p:tgtEl>
                                        <p:attrNameLst>
                                          <p:attrName>style.visibility</p:attrName>
                                        </p:attrNameLst>
                                      </p:cBhvr>
                                      <p:to>
                                        <p:strVal val="visible"/>
                                      </p:to>
                                    </p:set>
                                    <p:anim calcmode="lin" valueType="num">
                                      <p:cBhvr>
                                        <p:cTn id="81" dur="500" fill="hold"/>
                                        <p:tgtEl>
                                          <p:spTgt spid="48157"/>
                                        </p:tgtEl>
                                        <p:attrNameLst>
                                          <p:attrName>ppt_w</p:attrName>
                                        </p:attrNameLst>
                                      </p:cBhvr>
                                      <p:tavLst>
                                        <p:tav tm="0">
                                          <p:val>
                                            <p:fltVal val="0"/>
                                          </p:val>
                                        </p:tav>
                                        <p:tav tm="100000">
                                          <p:val>
                                            <p:strVal val="#ppt_w"/>
                                          </p:val>
                                        </p:tav>
                                      </p:tavLst>
                                    </p:anim>
                                    <p:anim calcmode="lin" valueType="num">
                                      <p:cBhvr>
                                        <p:cTn id="82" dur="500" fill="hold"/>
                                        <p:tgtEl>
                                          <p:spTgt spid="48157"/>
                                        </p:tgtEl>
                                        <p:attrNameLst>
                                          <p:attrName>ppt_h</p:attrName>
                                        </p:attrNameLst>
                                      </p:cBhvr>
                                      <p:tavLst>
                                        <p:tav tm="0">
                                          <p:val>
                                            <p:fltVal val="0"/>
                                          </p:val>
                                        </p:tav>
                                        <p:tav tm="100000">
                                          <p:val>
                                            <p:strVal val="#ppt_h"/>
                                          </p:val>
                                        </p:tav>
                                      </p:tavLst>
                                    </p:anim>
                                  </p:childTnLst>
                                </p:cTn>
                              </p:par>
                            </p:childTnLst>
                          </p:cTn>
                        </p:par>
                        <p:par>
                          <p:cTn id="83" fill="hold" nodeType="afterGroup">
                            <p:stCondLst>
                              <p:cond delay="11000"/>
                            </p:stCondLst>
                            <p:childTnLst>
                              <p:par>
                                <p:cTn id="84" presetID="23" presetClass="entr" presetSubtype="16" fill="hold" grpId="0" nodeType="afterEffect">
                                  <p:stCondLst>
                                    <p:cond delay="1000"/>
                                  </p:stCondLst>
                                  <p:childTnLst>
                                    <p:set>
                                      <p:cBhvr>
                                        <p:cTn id="85" dur="1" fill="hold">
                                          <p:stCondLst>
                                            <p:cond delay="0"/>
                                          </p:stCondLst>
                                        </p:cTn>
                                        <p:tgtEl>
                                          <p:spTgt spid="48158"/>
                                        </p:tgtEl>
                                        <p:attrNameLst>
                                          <p:attrName>style.visibility</p:attrName>
                                        </p:attrNameLst>
                                      </p:cBhvr>
                                      <p:to>
                                        <p:strVal val="visible"/>
                                      </p:to>
                                    </p:set>
                                    <p:anim calcmode="lin" valueType="num">
                                      <p:cBhvr>
                                        <p:cTn id="86" dur="500" fill="hold"/>
                                        <p:tgtEl>
                                          <p:spTgt spid="48158"/>
                                        </p:tgtEl>
                                        <p:attrNameLst>
                                          <p:attrName>ppt_w</p:attrName>
                                        </p:attrNameLst>
                                      </p:cBhvr>
                                      <p:tavLst>
                                        <p:tav tm="0">
                                          <p:val>
                                            <p:fltVal val="0"/>
                                          </p:val>
                                        </p:tav>
                                        <p:tav tm="100000">
                                          <p:val>
                                            <p:strVal val="#ppt_w"/>
                                          </p:val>
                                        </p:tav>
                                      </p:tavLst>
                                    </p:anim>
                                    <p:anim calcmode="lin" valueType="num">
                                      <p:cBhvr>
                                        <p:cTn id="87" dur="500" fill="hold"/>
                                        <p:tgtEl>
                                          <p:spTgt spid="481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autoUpdateAnimBg="0"/>
      <p:bldP spid="48145" grpId="0" animBg="1" autoUpdateAnimBg="0"/>
      <p:bldP spid="48146" grpId="0" animBg="1" autoUpdateAnimBg="0"/>
      <p:bldP spid="48147" grpId="0" animBg="1" autoUpdateAnimBg="0"/>
      <p:bldP spid="48148" grpId="0" animBg="1" autoUpdateAnimBg="0"/>
      <p:bldP spid="48149" grpId="0" animBg="1" autoUpdateAnimBg="0"/>
      <p:bldP spid="48150" grpId="0" animBg="1" autoUpdateAnimBg="0"/>
      <p:bldP spid="48156" grpId="0" animBg="1" autoUpdateAnimBg="0"/>
      <p:bldP spid="48157" grpId="0" animBg="1" autoUpdateAnimBg="0"/>
      <p:bldP spid="48158" grpId="0" animBg="1" autoUpdateAnimBg="0"/>
      <p:bldP spid="48159" grpId="0" animBg="1" autoUpdateAnimBg="0"/>
      <p:bldP spid="48160" grpId="0" animBg="1" autoUpdateAnimBg="0"/>
      <p:bldP spid="48161" grpId="0" animBg="1" autoUpdateAnimBg="0"/>
      <p:bldP spid="48162" grpId="0" animBg="1" autoUpdateAnimBg="0"/>
      <p:bldP spid="4816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xfrm>
            <a:off x="0" y="1828800"/>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r>
              <a:rPr lang="en-US" altLang="en-US" b="1" dirty="0">
                <a:cs typeface="Arial" charset="0"/>
              </a:rPr>
              <a:t>The</a:t>
            </a:r>
            <a:r>
              <a:rPr lang="en-US" altLang="en-US" b="1" dirty="0">
                <a:solidFill>
                  <a:srgbClr val="239E12"/>
                </a:solidFill>
                <a:cs typeface="Arial" charset="0"/>
              </a:rPr>
              <a:t> </a:t>
            </a:r>
            <a:r>
              <a:rPr lang="en-US" altLang="en-US" b="1" dirty="0">
                <a:solidFill>
                  <a:srgbClr val="FF0000"/>
                </a:solidFill>
                <a:cs typeface="Arial" charset="0"/>
              </a:rPr>
              <a:t>Lizard Brain </a:t>
            </a:r>
            <a:r>
              <a:rPr lang="en-US" altLang="en-US" b="1" dirty="0">
                <a:cs typeface="Arial" charset="0"/>
              </a:rPr>
              <a:t>we will call the lower </a:t>
            </a:r>
            <a:r>
              <a:rPr lang="en-US" altLang="en-US" b="1" dirty="0">
                <a:solidFill>
                  <a:srgbClr val="FF3399"/>
                </a:solidFill>
                <a:cs typeface="Arial" charset="0"/>
              </a:rPr>
              <a:t>Old Brain</a:t>
            </a:r>
            <a:r>
              <a:rPr lang="en-US" altLang="en-US" b="1" dirty="0">
                <a:cs typeface="Arial" charset="0"/>
              </a:rPr>
              <a:t> controls automatic function. </a:t>
            </a:r>
            <a:endParaRPr lang="en-US" altLang="en-US" b="1" dirty="0">
              <a:solidFill>
                <a:srgbClr val="FF3399"/>
              </a:solidFill>
              <a:cs typeface="Arial" charset="0"/>
            </a:endParaRPr>
          </a:p>
          <a:p>
            <a:pPr marL="0" indent="0" algn="ctr" eaLnBrk="1" hangingPunct="1">
              <a:buFont typeface="Wingdings 2" pitchFamily="18" charset="2"/>
              <a:buNone/>
            </a:pPr>
            <a:endParaRPr lang="en-US" altLang="en-US" sz="900" b="1" dirty="0">
              <a:solidFill>
                <a:srgbClr val="FF3399"/>
              </a:solidFill>
              <a:cs typeface="Arial" charset="0"/>
            </a:endParaRPr>
          </a:p>
          <a:p>
            <a:pPr marL="0" indent="0" algn="ctr">
              <a:buNone/>
            </a:pPr>
            <a:r>
              <a:rPr lang="en-US" altLang="en-US" b="1" dirty="0">
                <a:cs typeface="Arial" charset="0"/>
              </a:rPr>
              <a:t>The </a:t>
            </a:r>
            <a:r>
              <a:rPr lang="en-US" altLang="en-US" b="1" dirty="0">
                <a:solidFill>
                  <a:schemeClr val="tx1">
                    <a:lumMod val="75000"/>
                  </a:schemeClr>
                </a:solidFill>
                <a:cs typeface="Arial" charset="0"/>
              </a:rPr>
              <a:t>Limbic “Amy” Brain </a:t>
            </a:r>
            <a:r>
              <a:rPr lang="en-US" altLang="en-US" b="1" dirty="0">
                <a:solidFill>
                  <a:schemeClr val="accent6">
                    <a:lumMod val="50000"/>
                  </a:schemeClr>
                </a:solidFill>
                <a:cs typeface="Arial" charset="0"/>
              </a:rPr>
              <a:t>we call the upper</a:t>
            </a:r>
            <a:r>
              <a:rPr lang="en-US" altLang="en-US" b="1" dirty="0">
                <a:solidFill>
                  <a:srgbClr val="FF9900"/>
                </a:solidFill>
                <a:cs typeface="Arial" charset="0"/>
              </a:rPr>
              <a:t> </a:t>
            </a:r>
            <a:r>
              <a:rPr lang="en-US" altLang="en-US" b="1" dirty="0">
                <a:solidFill>
                  <a:srgbClr val="FF3399"/>
                </a:solidFill>
                <a:cs typeface="Arial" charset="0"/>
              </a:rPr>
              <a:t>Old Brain</a:t>
            </a:r>
            <a:r>
              <a:rPr lang="en-US" altLang="en-US" b="1" dirty="0">
                <a:solidFill>
                  <a:srgbClr val="FF9900"/>
                </a:solidFill>
                <a:cs typeface="Arial" charset="0"/>
              </a:rPr>
              <a:t> </a:t>
            </a:r>
            <a:r>
              <a:rPr lang="en-US" altLang="en-US" b="1" dirty="0">
                <a:cs typeface="Arial" charset="0"/>
              </a:rPr>
              <a:t>facilitates memory storage and retrieval, establish emotional states</a:t>
            </a:r>
            <a:r>
              <a:rPr lang="en-US" altLang="en-US" b="1" dirty="0">
                <a:solidFill>
                  <a:schemeClr val="accent6">
                    <a:lumMod val="50000"/>
                  </a:schemeClr>
                </a:solidFill>
                <a:cs typeface="Arial" charset="0"/>
              </a:rPr>
              <a:t>, feelings &amp; emotions.</a:t>
            </a:r>
            <a:endParaRPr lang="en-US" altLang="en-US" b="1" dirty="0">
              <a:solidFill>
                <a:srgbClr val="FF9900"/>
              </a:solidFill>
              <a:cs typeface="Arial" charset="0"/>
            </a:endParaRPr>
          </a:p>
          <a:p>
            <a:pPr marL="0" indent="0" algn="ctr" eaLnBrk="1" hangingPunct="1">
              <a:buFont typeface="Wingdings 2" pitchFamily="18" charset="2"/>
              <a:buNone/>
            </a:pPr>
            <a:endParaRPr lang="en-US" altLang="en-US" sz="800" b="1" dirty="0">
              <a:solidFill>
                <a:srgbClr val="FF9900"/>
              </a:solidFill>
              <a:cs typeface="Arial" charset="0"/>
            </a:endParaRPr>
          </a:p>
          <a:p>
            <a:pPr marL="0" indent="0" algn="ctr" eaLnBrk="1" hangingPunct="1">
              <a:buFont typeface="Wingdings 2" pitchFamily="18" charset="2"/>
              <a:buNone/>
            </a:pPr>
            <a:r>
              <a:rPr lang="en-US" altLang="en-US" b="1" dirty="0">
                <a:cs typeface="Arial" charset="0"/>
              </a:rPr>
              <a:t>The</a:t>
            </a:r>
            <a:r>
              <a:rPr lang="en-US" altLang="en-US" b="1" dirty="0">
                <a:solidFill>
                  <a:srgbClr val="0070C0"/>
                </a:solidFill>
                <a:cs typeface="Arial" charset="0"/>
              </a:rPr>
              <a:t> </a:t>
            </a:r>
            <a:r>
              <a:rPr lang="en-US" altLang="en-US" b="1" dirty="0">
                <a:solidFill>
                  <a:srgbClr val="00B0F0"/>
                </a:solidFill>
                <a:cs typeface="Arial" charset="0"/>
              </a:rPr>
              <a:t>Neocortex</a:t>
            </a:r>
            <a:r>
              <a:rPr lang="en-US" altLang="en-US" b="1" dirty="0">
                <a:solidFill>
                  <a:srgbClr val="0070C0"/>
                </a:solidFill>
                <a:cs typeface="Arial" charset="0"/>
              </a:rPr>
              <a:t> “Wizard Brain”</a:t>
            </a:r>
            <a:r>
              <a:rPr lang="en-US" altLang="en-US" b="1" dirty="0">
                <a:solidFill>
                  <a:srgbClr val="00B0F0"/>
                </a:solidFill>
                <a:cs typeface="Arial" charset="0"/>
              </a:rPr>
              <a:t> </a:t>
            </a:r>
            <a:r>
              <a:rPr lang="en-US" altLang="en-US" b="1" dirty="0">
                <a:cs typeface="Arial" charset="0"/>
              </a:rPr>
              <a:t>is the </a:t>
            </a:r>
            <a:r>
              <a:rPr lang="en-US" altLang="en-US" b="1" dirty="0">
                <a:solidFill>
                  <a:srgbClr val="0070C0"/>
                </a:solidFill>
                <a:cs typeface="Arial" charset="0"/>
              </a:rPr>
              <a:t>rational/thinking brain </a:t>
            </a:r>
            <a:r>
              <a:rPr lang="en-US" altLang="en-US" b="1" dirty="0">
                <a:cs typeface="Arial" charset="0"/>
              </a:rPr>
              <a:t>symbolized in language, pictures, it makes choices, is conscious and self-aware.</a:t>
            </a:r>
            <a:br>
              <a:rPr lang="en-US" altLang="en-US" b="1" dirty="0">
                <a:cs typeface="Arial" charset="0"/>
              </a:rPr>
            </a:br>
            <a:endParaRPr lang="en-US" altLang="en-US" b="1" dirty="0">
              <a:cs typeface="Arial" charset="0"/>
            </a:endParaRPr>
          </a:p>
        </p:txBody>
      </p:sp>
      <p:sp>
        <p:nvSpPr>
          <p:cNvPr id="16387" name="Title 1"/>
          <p:cNvSpPr>
            <a:spLocks noGrp="1"/>
          </p:cNvSpPr>
          <p:nvPr>
            <p:ph type="title"/>
          </p:nvPr>
        </p:nvSpPr>
        <p:spPr bwMode="auto">
          <a:xfrm>
            <a:off x="457200" y="304800"/>
            <a:ext cx="51816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US" altLang="en-US" sz="3600">
                <a:cs typeface="Arial" charset="0"/>
              </a:rPr>
              <a:t>Three Brains and </a:t>
            </a:r>
            <a:br>
              <a:rPr lang="en-US" altLang="en-US" sz="3600">
                <a:cs typeface="Arial" charset="0"/>
              </a:rPr>
            </a:br>
            <a:r>
              <a:rPr lang="en-US" altLang="en-US" sz="3600">
                <a:cs typeface="Arial" charset="0"/>
              </a:rPr>
              <a:t>Your Stress</a:t>
            </a:r>
            <a:br>
              <a:rPr lang="en-US" altLang="en-US" sz="3600">
                <a:solidFill>
                  <a:srgbClr val="7030A0"/>
                </a:solidFill>
                <a:cs typeface="Arial" charset="0"/>
              </a:rPr>
            </a:br>
            <a:endParaRPr lang="en-US" altLang="en-US" sz="3600">
              <a:solidFill>
                <a:srgbClr val="7030A0"/>
              </a:solidFill>
              <a:cs typeface="Arial" charset="0"/>
            </a:endParaRPr>
          </a:p>
        </p:txBody>
      </p:sp>
      <p:pic>
        <p:nvPicPr>
          <p:cNvPr id="16388" name="Picture 2" descr="C:\Users\jvantine\Pictures\reptillian-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700"/>
            <a:ext cx="500856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00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endParaRPr lang="en-US" altLang="en-US" sz="4400" b="1" dirty="0">
              <a:solidFill>
                <a:srgbClr val="00B050"/>
              </a:solidFill>
              <a:latin typeface="Arial" charset="0"/>
              <a:cs typeface="Arial" charset="0"/>
            </a:endParaRPr>
          </a:p>
          <a:p>
            <a:pPr marL="0" indent="0" eaLnBrk="1" hangingPunct="1">
              <a:buFont typeface="Wingdings 2" pitchFamily="18" charset="2"/>
              <a:buNone/>
            </a:pPr>
            <a:endParaRPr lang="en-US" altLang="en-US" sz="3200" dirty="0">
              <a:latin typeface="Arial" charset="0"/>
              <a:cs typeface="Arial" charset="0"/>
            </a:endParaRPr>
          </a:p>
          <a:p>
            <a:pPr marL="0" indent="0">
              <a:buNone/>
            </a:pPr>
            <a:r>
              <a:rPr lang="en-US" altLang="en-US" sz="3200" dirty="0">
                <a:cs typeface="Arial" charset="0"/>
              </a:rPr>
              <a:t>Our 4th brain is in our gut. </a:t>
            </a:r>
            <a:endParaRPr lang="en-US" altLang="en-US" sz="3200" dirty="0">
              <a:latin typeface="Arial" charset="0"/>
              <a:cs typeface="Arial" charset="0"/>
            </a:endParaRPr>
          </a:p>
          <a:p>
            <a:pPr marL="0" indent="0" eaLnBrk="1" hangingPunct="1">
              <a:buFont typeface="Wingdings 2" pitchFamily="18" charset="2"/>
              <a:buNone/>
            </a:pPr>
            <a:endParaRPr lang="en-US" altLang="en-US" sz="1000" dirty="0">
              <a:latin typeface="Arial" charset="0"/>
              <a:cs typeface="Arial" charset="0"/>
            </a:endParaRPr>
          </a:p>
          <a:p>
            <a:pPr marL="0" indent="0" eaLnBrk="1" hangingPunct="1">
              <a:buFont typeface="Wingdings 2" pitchFamily="18" charset="2"/>
              <a:buNone/>
            </a:pPr>
            <a:r>
              <a:rPr lang="en-US" altLang="en-US" dirty="0">
                <a:cs typeface="Arial" charset="0"/>
              </a:rPr>
              <a:t>Mental Health is </a:t>
            </a:r>
            <a:r>
              <a:rPr lang="en-US" altLang="en-US" b="1" u="sng" dirty="0">
                <a:cs typeface="Arial" charset="0"/>
              </a:rPr>
              <a:t>not all </a:t>
            </a:r>
            <a:r>
              <a:rPr lang="en-US" altLang="en-US" dirty="0">
                <a:cs typeface="Arial" charset="0"/>
              </a:rPr>
              <a:t>in our head, our diet can paly a large role in what we feel/think. It is made up of  more than 200 to 600 million neurons arranged in the intricately folded tissues that line the intestinal tract to the other three brains.</a:t>
            </a:r>
          </a:p>
          <a:p>
            <a:pPr marL="0" indent="0" eaLnBrk="1" hangingPunct="1">
              <a:buFont typeface="Wingdings 2" pitchFamily="18" charset="2"/>
              <a:buNone/>
            </a:pPr>
            <a:endParaRPr lang="en-US" altLang="en-US" sz="3200" dirty="0">
              <a:latin typeface="Arial" charset="0"/>
              <a:cs typeface="Arial" charset="0"/>
            </a:endParaRPr>
          </a:p>
        </p:txBody>
      </p:sp>
      <p:sp>
        <p:nvSpPr>
          <p:cNvPr id="22531" name="Title 1"/>
          <p:cNvSpPr>
            <a:spLocks noGrp="1"/>
          </p:cNvSpPr>
          <p:nvPr>
            <p:ph type="title"/>
          </p:nvPr>
        </p:nvSpPr>
        <p:spPr bwMode="auto">
          <a:xfrm>
            <a:off x="457200" y="304800"/>
            <a:ext cx="8229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latin typeface="Arial" charset="0"/>
                <a:cs typeface="Arial" charset="0"/>
              </a:rPr>
              <a:t>The Brain in </a:t>
            </a:r>
            <a:br>
              <a:rPr lang="en-US" altLang="en-US" sz="3600" dirty="0">
                <a:latin typeface="Arial" charset="0"/>
                <a:cs typeface="Arial" charset="0"/>
              </a:rPr>
            </a:br>
            <a:r>
              <a:rPr lang="en-US" altLang="en-US" sz="3600" dirty="0">
                <a:latin typeface="Arial" charset="0"/>
                <a:cs typeface="Arial" charset="0"/>
              </a:rPr>
              <a:t>Our Gut!</a:t>
            </a:r>
          </a:p>
        </p:txBody>
      </p:sp>
      <p:pic>
        <p:nvPicPr>
          <p:cNvPr id="22532" name="Picture 2" descr="C:\Users\jvantine\AppData\Local\Microsoft\Windows\Temporary Internet Files\Content.IE5\ZCTGJ6GR\GutB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1005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87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bwMode="auto">
          <a:xfrm>
            <a:off x="304800" y="1871663"/>
            <a:ext cx="8458200"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2" pitchFamily="18" charset="2"/>
              <a:buNone/>
            </a:pPr>
            <a:r>
              <a:rPr lang="en-US" altLang="en-US" sz="3600"/>
              <a:t>Think of your old brain </a:t>
            </a:r>
          </a:p>
          <a:p>
            <a:pPr marL="0" indent="0" eaLnBrk="1" hangingPunct="1">
              <a:buFont typeface="Wingdings 2" pitchFamily="18" charset="2"/>
              <a:buNone/>
            </a:pPr>
            <a:r>
              <a:rPr lang="en-US" altLang="en-US" sz="3600"/>
              <a:t>like a </a:t>
            </a:r>
            <a:r>
              <a:rPr lang="en-US" altLang="en-US" sz="3600" b="1">
                <a:solidFill>
                  <a:srgbClr val="FF0000"/>
                </a:solidFill>
              </a:rPr>
              <a:t>smoke detector.  </a:t>
            </a:r>
            <a:r>
              <a:rPr lang="en-US" altLang="en-US" sz="3600"/>
              <a:t>It </a:t>
            </a:r>
          </a:p>
          <a:p>
            <a:pPr marL="0" indent="0" eaLnBrk="1" hangingPunct="1">
              <a:buFont typeface="Wingdings 2" pitchFamily="18" charset="2"/>
              <a:buNone/>
            </a:pPr>
            <a:r>
              <a:rPr lang="en-US" altLang="en-US" sz="3600"/>
              <a:t>doesn’t know the difference between a</a:t>
            </a:r>
          </a:p>
          <a:p>
            <a:pPr marL="0" indent="0" eaLnBrk="1" hangingPunct="1">
              <a:buFont typeface="Wingdings 2" pitchFamily="18" charset="2"/>
              <a:buNone/>
            </a:pPr>
            <a:r>
              <a:rPr lang="en-US" altLang="en-US" sz="3600"/>
              <a:t>real fire or a burnt piece of toast.  All it</a:t>
            </a:r>
          </a:p>
          <a:p>
            <a:pPr marL="0" indent="0" eaLnBrk="1" hangingPunct="1">
              <a:buFont typeface="Wingdings 2" pitchFamily="18" charset="2"/>
              <a:buNone/>
            </a:pPr>
            <a:r>
              <a:rPr lang="en-US" altLang="en-US" sz="3600"/>
              <a:t>wants to do is keep you safe.  It makes enough noise to get a response.</a:t>
            </a:r>
          </a:p>
        </p:txBody>
      </p:sp>
      <p:sp>
        <p:nvSpPr>
          <p:cNvPr id="18435" name="Title 1"/>
          <p:cNvSpPr>
            <a:spLocks noGrp="1"/>
          </p:cNvSpPr>
          <p:nvPr>
            <p:ph type="title"/>
          </p:nvPr>
        </p:nvSpPr>
        <p:spPr bwMode="auto">
          <a:xfrm>
            <a:off x="457200" y="381000"/>
            <a:ext cx="8229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a:cs typeface="Arial" charset="0"/>
              </a:rPr>
              <a:t>Smoke Alarm</a:t>
            </a:r>
          </a:p>
        </p:txBody>
      </p:sp>
      <p:pic>
        <p:nvPicPr>
          <p:cNvPr id="18436" name="Picture 2" descr="C:\Users\jvantine\AppData\Local\Microsoft\Windows\Temporary Internet Files\Content.IE5\E6WH2196\1280px-Smoke_detector_by_mimooh.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71525"/>
            <a:ext cx="3505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2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267200"/>
          </a:xfrm>
        </p:spPr>
        <p:txBody>
          <a:bodyPr>
            <a:normAutofit fontScale="77500" lnSpcReduction="20000"/>
          </a:bodyPr>
          <a:lstStyle/>
          <a:p>
            <a:pPr marL="0" indent="0" eaLnBrk="1" fontAlgn="auto" hangingPunct="1">
              <a:spcAft>
                <a:spcPts val="0"/>
              </a:spcAft>
              <a:buClr>
                <a:schemeClr val="accent3"/>
              </a:buClr>
              <a:buFont typeface="Wingdings 2"/>
              <a:buNone/>
              <a:defRPr/>
            </a:pPr>
            <a:r>
              <a:rPr lang="en-US" b="1" dirty="0">
                <a:solidFill>
                  <a:srgbClr val="FF0000"/>
                </a:solidFill>
                <a:cs typeface="Arial" pitchFamily="34" charset="0"/>
              </a:rPr>
              <a:t>Sends electrical impulses              	Prepares your body for 					   fight or flight             </a:t>
            </a:r>
          </a:p>
          <a:p>
            <a:pPr marL="0" indent="0" eaLnBrk="1" fontAlgn="auto" hangingPunct="1">
              <a:spcAft>
                <a:spcPts val="0"/>
              </a:spcAft>
              <a:buClr>
                <a:schemeClr val="accent3"/>
              </a:buClr>
              <a:buFont typeface="Wingdings 2"/>
              <a:buNone/>
              <a:defRPr/>
            </a:pPr>
            <a:r>
              <a:rPr lang="en-US" b="1" dirty="0">
                <a:solidFill>
                  <a:srgbClr val="239E12"/>
                </a:solidFill>
                <a:cs typeface="Arial" pitchFamily="34" charset="0"/>
              </a:rPr>
              <a:t>Changes the depth and                    Increases the level of </a:t>
            </a:r>
          </a:p>
          <a:p>
            <a:pPr marL="0" indent="0" eaLnBrk="1" fontAlgn="auto" hangingPunct="1">
              <a:spcAft>
                <a:spcPts val="0"/>
              </a:spcAft>
              <a:buClr>
                <a:schemeClr val="accent3"/>
              </a:buClr>
              <a:buFont typeface="Wingdings 2"/>
              <a:buNone/>
              <a:defRPr/>
            </a:pPr>
            <a:r>
              <a:rPr lang="en-US" b="1" dirty="0">
                <a:solidFill>
                  <a:srgbClr val="239E12"/>
                </a:solidFill>
                <a:cs typeface="Arial" pitchFamily="34" charset="0"/>
              </a:rPr>
              <a:t>  rate of breathing 			   oxygen</a:t>
            </a:r>
          </a:p>
          <a:p>
            <a:pPr marL="0" indent="0" eaLnBrk="1" fontAlgn="auto" hangingPunct="1">
              <a:spcAft>
                <a:spcPts val="0"/>
              </a:spcAft>
              <a:buClr>
                <a:schemeClr val="accent3"/>
              </a:buClr>
              <a:buFont typeface="Wingdings 2"/>
              <a:buNone/>
              <a:defRPr/>
            </a:pPr>
            <a:r>
              <a:rPr lang="en-US" b="1" dirty="0">
                <a:solidFill>
                  <a:srgbClr val="FF66FF"/>
                </a:solidFill>
                <a:cs typeface="Arial" pitchFamily="34" charset="0"/>
              </a:rPr>
              <a:t>Increases HR and BP                      	Moves oxygen to vital 					   organs and muscles </a:t>
            </a:r>
          </a:p>
          <a:p>
            <a:pPr marL="0" indent="0" eaLnBrk="1" fontAlgn="auto" hangingPunct="1">
              <a:spcAft>
                <a:spcPts val="0"/>
              </a:spcAft>
              <a:buClr>
                <a:schemeClr val="accent3"/>
              </a:buClr>
              <a:buFont typeface="Wingdings 2"/>
              <a:buNone/>
              <a:defRPr/>
            </a:pPr>
            <a:r>
              <a:rPr lang="en-US" b="1" dirty="0">
                <a:solidFill>
                  <a:srgbClr val="7030A0"/>
                </a:solidFill>
                <a:cs typeface="Arial" pitchFamily="34" charset="0"/>
              </a:rPr>
              <a:t>Stops digestion                                No wasted energy</a:t>
            </a:r>
          </a:p>
          <a:p>
            <a:pPr marL="0" indent="0" eaLnBrk="1" fontAlgn="auto" hangingPunct="1">
              <a:spcAft>
                <a:spcPts val="0"/>
              </a:spcAft>
              <a:buClr>
                <a:schemeClr val="accent3"/>
              </a:buClr>
              <a:buFont typeface="Wingdings 2"/>
              <a:buNone/>
              <a:defRPr/>
            </a:pPr>
            <a:r>
              <a:rPr lang="en-US" b="1" dirty="0">
                <a:solidFill>
                  <a:srgbClr val="00B050"/>
                </a:solidFill>
                <a:cs typeface="Arial" pitchFamily="34" charset="0"/>
              </a:rPr>
              <a:t>Tightens muscles                           	Increases strength to 					   armor the body</a:t>
            </a:r>
            <a:endParaRPr lang="en-US" b="1" dirty="0">
              <a:cs typeface="Arial" pitchFamily="34" charset="0"/>
            </a:endParaRPr>
          </a:p>
          <a:p>
            <a:pPr marL="0" indent="0" eaLnBrk="1" fontAlgn="auto" hangingPunct="1">
              <a:spcAft>
                <a:spcPts val="0"/>
              </a:spcAft>
              <a:buClr>
                <a:schemeClr val="accent3"/>
              </a:buClr>
              <a:buFont typeface="Wingdings 2"/>
              <a:buNone/>
              <a:defRPr/>
            </a:pPr>
            <a:r>
              <a:rPr lang="en-US" b="1" dirty="0">
                <a:solidFill>
                  <a:srgbClr val="FF0000"/>
                </a:solidFill>
                <a:cs typeface="Arial" pitchFamily="34" charset="0"/>
              </a:rPr>
              <a:t>Dilates eyes                                       Improves eyesight</a:t>
            </a:r>
          </a:p>
          <a:p>
            <a:pPr marL="0" indent="0" eaLnBrk="1" fontAlgn="auto" hangingPunct="1">
              <a:spcAft>
                <a:spcPts val="0"/>
              </a:spcAft>
              <a:buClr>
                <a:schemeClr val="accent3"/>
              </a:buClr>
              <a:buFont typeface="Wingdings 2"/>
              <a:buNone/>
              <a:defRPr/>
            </a:pPr>
            <a:endParaRPr lang="en-US" sz="900" b="1" dirty="0">
              <a:solidFill>
                <a:srgbClr val="FF0000"/>
              </a:solidFill>
              <a:cs typeface="Arial" pitchFamily="34" charset="0"/>
            </a:endParaRPr>
          </a:p>
          <a:p>
            <a:pPr marL="0" indent="0" eaLnBrk="1" fontAlgn="auto" hangingPunct="1">
              <a:spcAft>
                <a:spcPts val="0"/>
              </a:spcAft>
              <a:buClr>
                <a:schemeClr val="accent3"/>
              </a:buClr>
              <a:buFont typeface="Wingdings 2"/>
              <a:buNone/>
              <a:defRPr/>
            </a:pPr>
            <a:r>
              <a:rPr lang="en-US" b="1" dirty="0">
                <a:solidFill>
                  <a:srgbClr val="00B0F0"/>
                </a:solidFill>
                <a:cs typeface="Arial" pitchFamily="34" charset="0"/>
              </a:rPr>
              <a:t>Shifts thinking                                   From logical to 				</a:t>
            </a:r>
            <a:r>
              <a:rPr lang="en-US" b="1" dirty="0">
                <a:solidFill>
                  <a:srgbClr val="00B0F0"/>
                </a:solidFill>
                <a:latin typeface="Arial" pitchFamily="34" charset="0"/>
                <a:cs typeface="Arial" pitchFamily="34" charset="0"/>
              </a:rPr>
              <a:t>		    instinctual</a:t>
            </a:r>
          </a:p>
          <a:p>
            <a:pPr marL="0" indent="0" eaLnBrk="1" fontAlgn="auto" hangingPunct="1">
              <a:spcAft>
                <a:spcPts val="0"/>
              </a:spcAft>
              <a:buClr>
                <a:schemeClr val="accent3"/>
              </a:buClr>
              <a:buFont typeface="Wingdings 2"/>
              <a:buNone/>
              <a:defRPr/>
            </a:pPr>
            <a:endParaRPr lang="en-US" b="1" dirty="0">
              <a:solidFill>
                <a:srgbClr val="00B0F0"/>
              </a:solidFill>
              <a:latin typeface="Arial" pitchFamily="34" charset="0"/>
              <a:cs typeface="Arial" pitchFamily="34" charset="0"/>
            </a:endParaRPr>
          </a:p>
          <a:p>
            <a:pPr marL="274320" indent="-274320" eaLnBrk="1" fontAlgn="auto" hangingPunct="1">
              <a:spcAft>
                <a:spcPts val="0"/>
              </a:spcAft>
              <a:buClr>
                <a:schemeClr val="accent3"/>
              </a:buClr>
              <a:buFont typeface="Wingdings" panose="05000000000000000000" pitchFamily="2" charset="2"/>
              <a:buChar char="q"/>
              <a:defRPr/>
            </a:pPr>
            <a:endParaRPr lang="en-US" b="1" dirty="0"/>
          </a:p>
          <a:p>
            <a:pPr marL="274320" indent="-274320" eaLnBrk="1" fontAlgn="auto" hangingPunct="1">
              <a:spcAft>
                <a:spcPts val="0"/>
              </a:spcAft>
              <a:buClr>
                <a:schemeClr val="accent3"/>
              </a:buClr>
              <a:buFont typeface="Wingdings 2"/>
              <a:buChar char=""/>
              <a:defRPr/>
            </a:pPr>
            <a:endParaRPr lang="en-US" dirty="0"/>
          </a:p>
        </p:txBody>
      </p:sp>
      <p:sp>
        <p:nvSpPr>
          <p:cNvPr id="2" name="Title 1"/>
          <p:cNvSpPr>
            <a:spLocks noGrp="1"/>
          </p:cNvSpPr>
          <p:nvPr>
            <p:ph type="title"/>
          </p:nvPr>
        </p:nvSpPr>
        <p:spPr>
          <a:xfrm>
            <a:off x="304800" y="392113"/>
            <a:ext cx="8229600" cy="1284287"/>
          </a:xfrm>
        </p:spPr>
        <p:txBody>
          <a:bodyPr>
            <a:normAutofit fontScale="90000"/>
          </a:bodyPr>
          <a:lstStyle/>
          <a:p>
            <a:pPr algn="ctr" eaLnBrk="1" fontAlgn="auto" hangingPunct="1">
              <a:spcAft>
                <a:spcPts val="0"/>
              </a:spcAft>
              <a:defRPr/>
            </a:pPr>
            <a:r>
              <a:rPr lang="en-US" sz="4800" dirty="0">
                <a:solidFill>
                  <a:srgbClr val="7030A0"/>
                </a:solidFill>
                <a:latin typeface="Arial" pitchFamily="34" charset="0"/>
                <a:cs typeface="Arial" pitchFamily="34" charset="0"/>
              </a:rPr>
              <a:t>  </a:t>
            </a:r>
            <a:r>
              <a:rPr lang="en-US" sz="5300" dirty="0">
                <a:cs typeface="Arial" pitchFamily="34" charset="0"/>
              </a:rPr>
              <a:t>The Old Brain</a:t>
            </a:r>
            <a:br>
              <a:rPr lang="en-US" sz="5300" dirty="0">
                <a:cs typeface="Arial" pitchFamily="34" charset="0"/>
              </a:rPr>
            </a:br>
            <a:br>
              <a:rPr lang="en-US" sz="4000" dirty="0">
                <a:solidFill>
                  <a:srgbClr val="7030A0"/>
                </a:solidFill>
                <a:latin typeface="Arial" pitchFamily="34" charset="0"/>
                <a:cs typeface="Arial" pitchFamily="34" charset="0"/>
              </a:rPr>
            </a:br>
            <a:r>
              <a:rPr lang="en-US" sz="4000" dirty="0">
                <a:solidFill>
                  <a:schemeClr val="tx1"/>
                </a:solidFill>
                <a:latin typeface="Arial" pitchFamily="34" charset="0"/>
                <a:cs typeface="Arial" pitchFamily="34" charset="0"/>
              </a:rPr>
              <a:t>  </a:t>
            </a:r>
            <a:r>
              <a:rPr lang="en-US" sz="4000" u="sng" dirty="0">
                <a:solidFill>
                  <a:schemeClr val="tx1"/>
                </a:solidFill>
                <a:cs typeface="Arial" pitchFamily="34" charset="0"/>
              </a:rPr>
              <a:t>What It Does</a:t>
            </a:r>
            <a:r>
              <a:rPr lang="en-US" sz="4000" dirty="0">
                <a:solidFill>
                  <a:schemeClr val="tx1"/>
                </a:solidFill>
                <a:cs typeface="Arial" pitchFamily="34" charset="0"/>
              </a:rPr>
              <a:t>              </a:t>
            </a:r>
            <a:r>
              <a:rPr lang="en-US" sz="4000" u="sng" dirty="0">
                <a:solidFill>
                  <a:schemeClr val="tx1"/>
                </a:solidFill>
                <a:cs typeface="Arial" pitchFamily="34" charset="0"/>
              </a:rPr>
              <a:t>Why It Does It</a:t>
            </a:r>
            <a:endParaRPr lang="en-US" sz="4000" dirty="0">
              <a:solidFill>
                <a:schemeClr val="tx1"/>
              </a:solidFill>
            </a:endParaRPr>
          </a:p>
        </p:txBody>
      </p:sp>
    </p:spTree>
    <p:extLst>
      <p:ext uri="{BB962C8B-B14F-4D97-AF65-F5344CB8AC3E}">
        <p14:creationId xmlns:p14="http://schemas.microsoft.com/office/powerpoint/2010/main" val="292356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0600"/>
            <a:ext cx="8686800" cy="2438400"/>
          </a:xfrm>
        </p:spPr>
        <p:txBody>
          <a:bodyPr>
            <a:normAutofit fontScale="90000"/>
          </a:bodyPr>
          <a:lstStyle/>
          <a:p>
            <a:pPr algn="ctr" eaLnBrk="1" fontAlgn="auto" hangingPunct="1">
              <a:spcAft>
                <a:spcPts val="0"/>
              </a:spcAft>
              <a:defRPr/>
            </a:pPr>
            <a:br>
              <a:rPr lang="en-US" dirty="0">
                <a:solidFill>
                  <a:schemeClr val="tx1"/>
                </a:solidFill>
                <a:latin typeface="Arial" pitchFamily="34" charset="0"/>
                <a:cs typeface="Arial" pitchFamily="34" charset="0"/>
              </a:rPr>
            </a:b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Four M</a:t>
            </a:r>
            <a:r>
              <a:rPr lang="en-US" dirty="0">
                <a:solidFill>
                  <a:schemeClr val="tx1"/>
                </a:solidFill>
                <a:cs typeface="Arial" pitchFamily="34" charset="0"/>
              </a:rPr>
              <a:t>ain Reactions to Stress/Trauma</a:t>
            </a:r>
            <a:br>
              <a:rPr lang="en-US" dirty="0">
                <a:solidFill>
                  <a:schemeClr val="tx1"/>
                </a:solidFill>
                <a:cs typeface="Arial" pitchFamily="34" charset="0"/>
              </a:rPr>
            </a:br>
            <a:r>
              <a:rPr lang="en-US" sz="3100" dirty="0">
                <a:solidFill>
                  <a:srgbClr val="FF0000"/>
                </a:solidFill>
                <a:cs typeface="Arial" pitchFamily="34" charset="0"/>
              </a:rPr>
              <a:t>Anger (Fight), </a:t>
            </a:r>
            <a:r>
              <a:rPr lang="en-US" sz="3100" dirty="0">
                <a:solidFill>
                  <a:srgbClr val="0070C0"/>
                </a:solidFill>
                <a:cs typeface="Arial" pitchFamily="34" charset="0"/>
              </a:rPr>
              <a:t>Freeze (dissociation), </a:t>
            </a:r>
            <a:r>
              <a:rPr lang="en-US" sz="3100" dirty="0">
                <a:cs typeface="Arial" pitchFamily="34" charset="0"/>
              </a:rPr>
              <a:t>Fear (Flight</a:t>
            </a:r>
            <a:r>
              <a:rPr lang="en-US" sz="3600" dirty="0">
                <a:cs typeface="Arial" pitchFamily="34" charset="0"/>
              </a:rPr>
              <a:t>)</a:t>
            </a:r>
            <a:br>
              <a:rPr lang="en-US" sz="3600" dirty="0">
                <a:cs typeface="Arial" pitchFamily="34" charset="0"/>
              </a:rPr>
            </a:br>
            <a:r>
              <a:rPr lang="en-US" dirty="0">
                <a:solidFill>
                  <a:schemeClr val="accent6">
                    <a:lumMod val="60000"/>
                    <a:lumOff val="40000"/>
                  </a:schemeClr>
                </a:solidFill>
                <a:cs typeface="Arial" pitchFamily="34" charset="0"/>
              </a:rPr>
              <a:t>Fawn (Invisible )</a:t>
            </a:r>
          </a:p>
        </p:txBody>
      </p:sp>
      <p:pic>
        <p:nvPicPr>
          <p:cNvPr id="19460" name="Picture 5" descr="C:\Users\jvantine\Pictures\Suite101DogThunderstormHelpSca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1379034"/>
            <a:ext cx="2938462" cy="483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Users\jvantine\Pictures\angry_c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 y="1371600"/>
            <a:ext cx="3724373" cy="483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strich Clip Art Free Stock Photo - Public Domain Pictures">
            <a:extLst>
              <a:ext uri="{FF2B5EF4-FFF2-40B4-BE49-F238E27FC236}">
                <a16:creationId xmlns:a16="http://schemas.microsoft.com/office/drawing/2014/main" id="{72A2EFCB-4E85-4C3F-A9F6-E1AC567C3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371600"/>
            <a:ext cx="22431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6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0" y="76200"/>
            <a:ext cx="8991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defRPr/>
            </a:pPr>
            <a:r>
              <a:rPr lang="en-US" altLang="en-US" sz="3600" dirty="0"/>
              <a:t>Junction Box between the Lizard and Wizard Brains is the Mid Brain </a:t>
            </a:r>
          </a:p>
        </p:txBody>
      </p:sp>
      <p:pic>
        <p:nvPicPr>
          <p:cNvPr id="20483" name="Picture 6"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6600"/>
            <a:ext cx="476091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1"/>
          <p:cNvSpPr>
            <a:spLocks noGrp="1"/>
          </p:cNvSpPr>
          <p:nvPr>
            <p:ph idx="1"/>
          </p:nvPr>
        </p:nvSpPr>
        <p:spPr bwMode="auto">
          <a:xfrm>
            <a:off x="304800" y="1447800"/>
            <a:ext cx="84582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None/>
            </a:pPr>
            <a:r>
              <a:rPr lang="en-US" altLang="en-US" sz="2800" dirty="0"/>
              <a:t>Amygdala “Amy”</a:t>
            </a:r>
            <a:endParaRPr lang="en-US" altLang="en-US" dirty="0"/>
          </a:p>
        </p:txBody>
      </p:sp>
    </p:spTree>
    <p:extLst>
      <p:ext uri="{BB962C8B-B14F-4D97-AF65-F5344CB8AC3E}">
        <p14:creationId xmlns:p14="http://schemas.microsoft.com/office/powerpoint/2010/main" val="37150248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160338"/>
            <a:ext cx="8229600" cy="144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a:t>Computer Brain </a:t>
            </a:r>
            <a:br>
              <a:rPr lang="en-US" altLang="en-US"/>
            </a:br>
            <a:r>
              <a:rPr lang="en-US" altLang="en-US"/>
              <a:t>“Here and Now….Awwww Pretty  ”</a:t>
            </a:r>
          </a:p>
        </p:txBody>
      </p:sp>
      <p:sp>
        <p:nvSpPr>
          <p:cNvPr id="21507" name="AutoShape 9" descr="Image result for brain cell with dendrite"/>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endParaRPr lang="en-US" altLang="en-US"/>
          </a:p>
        </p:txBody>
      </p:sp>
      <p:sp>
        <p:nvSpPr>
          <p:cNvPr id="21508" name="AutoShape 11" descr="Image result for brain cell with dendrite"/>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endParaRPr lang="en-US" altLang="en-US"/>
          </a:p>
        </p:txBody>
      </p:sp>
      <p:sp>
        <p:nvSpPr>
          <p:cNvPr id="21509" name="AutoShape 13" descr="Image result for brain cell with dendrite"/>
          <p:cNvSpPr>
            <a:spLocks noChangeAspect="1" noChangeArrowheads="1"/>
          </p:cNvSpPr>
          <p:nvPr/>
        </p:nvSpPr>
        <p:spPr bwMode="auto">
          <a:xfrm>
            <a:off x="4683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endParaRPr lang="en-US" altLang="en-US"/>
          </a:p>
        </p:txBody>
      </p:sp>
      <p:pic>
        <p:nvPicPr>
          <p:cNvPr id="21510" name="Picture 9" descr="C:\Users\tstover\AppData\Local\Microsoft\Windows\Temporary Internet Files\Content.IE5\UN03RH5N\Electrical_Stor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371600"/>
            <a:ext cx="86947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1137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5525"/>
          </a:xfrm>
        </p:spPr>
        <p:txBody>
          <a:bodyPr rtlCol="0">
            <a:noAutofit/>
          </a:bodyPr>
          <a:lstStyle/>
          <a:p>
            <a:pPr marL="365760" indent="-256032" eaLnBrk="1" fontAlgn="auto" hangingPunct="1">
              <a:spcAft>
                <a:spcPts val="0"/>
              </a:spcAft>
              <a:buClr>
                <a:schemeClr val="accent3"/>
              </a:buClr>
              <a:buFont typeface="Arial" pitchFamily="34" charset="0"/>
              <a:buNone/>
              <a:defRPr/>
            </a:pPr>
            <a:r>
              <a:rPr lang="en-US" sz="3200" dirty="0">
                <a:latin typeface="Arial" pitchFamily="34" charset="0"/>
                <a:cs typeface="Arial" pitchFamily="34" charset="0"/>
              </a:rPr>
              <a:t>    </a:t>
            </a:r>
            <a:r>
              <a:rPr lang="en-US" sz="3200" b="1" dirty="0">
                <a:solidFill>
                  <a:srgbClr val="239E12"/>
                </a:solidFill>
                <a:latin typeface="Arial" pitchFamily="34" charset="0"/>
                <a:cs typeface="Arial" pitchFamily="34" charset="0"/>
              </a:rPr>
              <a:t>Drinking/drugs</a:t>
            </a:r>
            <a:r>
              <a:rPr lang="en-US" sz="3200" b="1" dirty="0">
                <a:latin typeface="Arial" pitchFamily="34" charset="0"/>
                <a:cs typeface="Arial" pitchFamily="34" charset="0"/>
              </a:rPr>
              <a:t>			</a:t>
            </a:r>
            <a:r>
              <a:rPr lang="en-US" sz="3200" b="1" dirty="0">
                <a:solidFill>
                  <a:srgbClr val="FF9900"/>
                </a:solidFill>
                <a:latin typeface="Arial" pitchFamily="34" charset="0"/>
                <a:cs typeface="Arial" pitchFamily="34" charset="0"/>
              </a:rPr>
              <a:t>Overeating</a:t>
            </a:r>
          </a:p>
          <a:p>
            <a:pPr marL="365760" indent="-256032" eaLnBrk="1" fontAlgn="auto" hangingPunct="1">
              <a:spcAft>
                <a:spcPts val="0"/>
              </a:spcAft>
              <a:buClr>
                <a:schemeClr val="accent3"/>
              </a:buClr>
              <a:buFont typeface="Arial" pitchFamily="34" charset="0"/>
              <a:buNone/>
              <a:defRPr/>
            </a:pPr>
            <a:r>
              <a:rPr lang="en-US" sz="3200" b="1" dirty="0">
                <a:latin typeface="Arial" pitchFamily="34" charset="0"/>
                <a:cs typeface="Arial" pitchFamily="34" charset="0"/>
              </a:rPr>
              <a:t>    </a:t>
            </a:r>
            <a:r>
              <a:rPr lang="en-US" sz="3200" b="1" dirty="0">
                <a:solidFill>
                  <a:schemeClr val="bg2">
                    <a:lumMod val="50000"/>
                  </a:schemeClr>
                </a:solidFill>
                <a:latin typeface="Arial" pitchFamily="34" charset="0"/>
                <a:cs typeface="Arial" pitchFamily="34" charset="0"/>
              </a:rPr>
              <a:t>Oversleeping</a:t>
            </a:r>
            <a:r>
              <a:rPr lang="en-US" sz="3200" b="1" dirty="0">
                <a:latin typeface="Arial" pitchFamily="34" charset="0"/>
                <a:cs typeface="Arial" pitchFamily="34" charset="0"/>
              </a:rPr>
              <a:t>			 </a:t>
            </a:r>
            <a:r>
              <a:rPr lang="en-US" sz="3200" b="1" dirty="0">
                <a:solidFill>
                  <a:schemeClr val="bg1">
                    <a:lumMod val="50000"/>
                  </a:schemeClr>
                </a:solidFill>
                <a:latin typeface="Arial" pitchFamily="34" charset="0"/>
                <a:cs typeface="Arial" pitchFamily="34" charset="0"/>
              </a:rPr>
              <a:t>Isolating</a:t>
            </a:r>
          </a:p>
          <a:p>
            <a:pPr marL="365760" indent="-256032" algn="ctr" eaLnBrk="1" fontAlgn="auto" hangingPunct="1">
              <a:spcAft>
                <a:spcPts val="0"/>
              </a:spcAft>
              <a:buClr>
                <a:schemeClr val="accent3"/>
              </a:buClr>
              <a:buFont typeface="Arial" pitchFamily="34" charset="0"/>
              <a:buNone/>
              <a:defRPr/>
            </a:pPr>
            <a:r>
              <a:rPr lang="en-US" sz="3200" b="1" dirty="0">
                <a:solidFill>
                  <a:srgbClr val="FF0000"/>
                </a:solidFill>
                <a:latin typeface="Arial" pitchFamily="34" charset="0"/>
                <a:cs typeface="Arial" pitchFamily="34" charset="0"/>
              </a:rPr>
              <a:t>Taking your stress out on others</a:t>
            </a:r>
          </a:p>
          <a:p>
            <a:pPr marL="365760" indent="-256032" algn="ctr" eaLnBrk="1" fontAlgn="auto" hangingPunct="1">
              <a:spcAft>
                <a:spcPts val="0"/>
              </a:spcAft>
              <a:buClr>
                <a:schemeClr val="accent3"/>
              </a:buClr>
              <a:buFont typeface="Arial" pitchFamily="34" charset="0"/>
              <a:buNone/>
              <a:defRPr/>
            </a:pPr>
            <a:r>
              <a:rPr lang="en-US" sz="3200" b="1" dirty="0">
                <a:solidFill>
                  <a:srgbClr val="663300"/>
                </a:solidFill>
                <a:latin typeface="Arial" pitchFamily="34" charset="0"/>
                <a:cs typeface="Arial" pitchFamily="34" charset="0"/>
              </a:rPr>
              <a:t>Zoning out for hours (TV and computer)</a:t>
            </a:r>
          </a:p>
          <a:p>
            <a:pPr marL="0" indent="0" eaLnBrk="1" fontAlgn="auto" hangingPunct="1">
              <a:spcAft>
                <a:spcPts val="0"/>
              </a:spcAft>
              <a:buClr>
                <a:schemeClr val="accent3"/>
              </a:buClr>
              <a:buFont typeface="Wingdings" panose="05000000000000000000" pitchFamily="2" charset="2"/>
              <a:buNone/>
              <a:defRPr/>
            </a:pPr>
            <a:endParaRPr lang="en-US" sz="3200" dirty="0">
              <a:latin typeface="Arial" pitchFamily="34" charset="0"/>
              <a:cs typeface="Arial" pitchFamily="34" charset="0"/>
            </a:endParaRPr>
          </a:p>
        </p:txBody>
      </p:sp>
      <p:sp>
        <p:nvSpPr>
          <p:cNvPr id="24579" name="Title 1"/>
          <p:cNvSpPr>
            <a:spLocks noGrp="1"/>
          </p:cNvSpPr>
          <p:nvPr>
            <p:ph type="title"/>
          </p:nvPr>
        </p:nvSpPr>
        <p:spPr bwMode="auto">
          <a:xfrm>
            <a:off x="457200" y="2286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400">
                <a:cs typeface="Arial" charset="0"/>
              </a:rPr>
              <a:t>Maladaptive Coping Skills</a:t>
            </a:r>
          </a:p>
        </p:txBody>
      </p:sp>
      <p:pic>
        <p:nvPicPr>
          <p:cNvPr id="24580" name="Picture 6" descr="C:\Users\tstover\AppData\Local\Microsoft\Windows\Temporary Internet Files\Content.IE5\LPULI2ZJ\01-frustrat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657600"/>
            <a:ext cx="647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4008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2362200"/>
            <a:ext cx="8229600" cy="3962400"/>
          </a:xfrm>
        </p:spPr>
        <p:txBody>
          <a:bodyPr>
            <a:normAutofit fontScale="92500" lnSpcReduction="10000"/>
          </a:bodyPr>
          <a:lstStyle/>
          <a:p>
            <a:pPr marL="109537" indent="0" eaLnBrk="1" fontAlgn="auto" hangingPunct="1">
              <a:spcAft>
                <a:spcPts val="0"/>
              </a:spcAft>
              <a:buClr>
                <a:schemeClr val="accent3"/>
              </a:buClr>
              <a:buFont typeface="Wingdings 3" pitchFamily="18" charset="2"/>
              <a:buNone/>
              <a:defRPr/>
            </a:pPr>
            <a:endParaRPr lang="en-US" dirty="0"/>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a:p>
            <a:pPr marL="0" indent="0" eaLnBrk="1" fontAlgn="auto" hangingPunct="1">
              <a:spcAft>
                <a:spcPts val="0"/>
              </a:spcAft>
              <a:buClr>
                <a:schemeClr val="accent3"/>
              </a:buClr>
              <a:buFont typeface="Wingdings" panose="05000000000000000000" pitchFamily="2" charset="2"/>
              <a:buNone/>
              <a:defRPr/>
            </a:pPr>
            <a:r>
              <a:rPr lang="en-US" dirty="0"/>
              <a:t> </a:t>
            </a:r>
          </a:p>
          <a:p>
            <a:pPr marL="0" indent="0" eaLnBrk="1" fontAlgn="auto" hangingPunct="1">
              <a:spcAft>
                <a:spcPts val="0"/>
              </a:spcAft>
              <a:buClr>
                <a:schemeClr val="accent3"/>
              </a:buClr>
              <a:buFont typeface="Wingdings" panose="05000000000000000000" pitchFamily="2" charset="2"/>
              <a:buNone/>
              <a:defRPr/>
            </a:pPr>
            <a:endParaRPr lang="en-US" dirty="0"/>
          </a:p>
          <a:p>
            <a:pPr marL="0" indent="0" eaLnBrk="1" fontAlgn="auto" hangingPunct="1">
              <a:spcAft>
                <a:spcPts val="0"/>
              </a:spcAft>
              <a:buClr>
                <a:schemeClr val="accent3"/>
              </a:buClr>
              <a:buFont typeface="Wingdings" panose="05000000000000000000" pitchFamily="2" charset="2"/>
              <a:buNone/>
              <a:defRPr/>
            </a:pPr>
            <a:endParaRPr lang="en-US" dirty="0"/>
          </a:p>
          <a:p>
            <a:pPr marL="0" indent="0" eaLnBrk="1" fontAlgn="auto" hangingPunct="1">
              <a:spcAft>
                <a:spcPts val="0"/>
              </a:spcAft>
              <a:buClr>
                <a:schemeClr val="accent3"/>
              </a:buClr>
              <a:buFont typeface="Wingdings" panose="05000000000000000000" pitchFamily="2" charset="2"/>
              <a:buNone/>
              <a:defRPr/>
            </a:pPr>
            <a:r>
              <a:rPr lang="en-US" dirty="0"/>
              <a:t>		      </a:t>
            </a:r>
          </a:p>
          <a:p>
            <a:pPr marL="0" indent="0" eaLnBrk="1" fontAlgn="auto" hangingPunct="1">
              <a:spcAft>
                <a:spcPts val="0"/>
              </a:spcAft>
              <a:buClr>
                <a:schemeClr val="accent3"/>
              </a:buClr>
              <a:buFont typeface="Wingdings" panose="05000000000000000000" pitchFamily="2" charset="2"/>
              <a:buNone/>
              <a:defRPr/>
            </a:pPr>
            <a:r>
              <a:rPr lang="en-US" b="1" dirty="0">
                <a:solidFill>
                  <a:srgbClr val="00B0F0"/>
                </a:solidFill>
              </a:rPr>
              <a:t>                                 </a:t>
            </a:r>
          </a:p>
          <a:p>
            <a:pPr marL="0" indent="0" eaLnBrk="1" fontAlgn="auto" hangingPunct="1">
              <a:spcAft>
                <a:spcPts val="0"/>
              </a:spcAft>
              <a:buClr>
                <a:schemeClr val="accent3"/>
              </a:buClr>
              <a:buFont typeface="Wingdings" panose="05000000000000000000" pitchFamily="2" charset="2"/>
              <a:buNone/>
              <a:defRPr/>
            </a:pPr>
            <a:endParaRPr lang="en-US" b="1" dirty="0">
              <a:solidFill>
                <a:srgbClr val="00B0F0"/>
              </a:solidFill>
              <a:latin typeface="Arial" pitchFamily="34" charset="0"/>
              <a:cs typeface="Arial" pitchFamily="34" charset="0"/>
            </a:endParaRPr>
          </a:p>
          <a:p>
            <a:pPr marL="0" indent="0" algn="ctr" eaLnBrk="1" fontAlgn="auto" hangingPunct="1">
              <a:spcAft>
                <a:spcPts val="0"/>
              </a:spcAft>
              <a:buClr>
                <a:schemeClr val="accent3"/>
              </a:buClr>
              <a:buFont typeface="Wingdings" panose="05000000000000000000" pitchFamily="2" charset="2"/>
              <a:buNone/>
              <a:defRPr/>
            </a:pPr>
            <a:endParaRPr lang="en-US" b="1" dirty="0">
              <a:solidFill>
                <a:srgbClr val="FF3399"/>
              </a:solidFill>
              <a:latin typeface="Arial" pitchFamily="34" charset="0"/>
              <a:cs typeface="Arial" pitchFamily="34" charset="0"/>
            </a:endParaRPr>
          </a:p>
          <a:p>
            <a:pPr marL="0" indent="0" algn="ctr" eaLnBrk="1" fontAlgn="auto" hangingPunct="1">
              <a:spcAft>
                <a:spcPts val="0"/>
              </a:spcAft>
              <a:buClr>
                <a:schemeClr val="accent3"/>
              </a:buClr>
              <a:buFont typeface="Wingdings" panose="05000000000000000000" pitchFamily="2" charset="2"/>
              <a:buNone/>
              <a:defRPr/>
            </a:pPr>
            <a:endParaRPr lang="en-US" b="1" dirty="0">
              <a:solidFill>
                <a:srgbClr val="FF3399"/>
              </a:solidFill>
              <a:latin typeface="Arial" pitchFamily="34" charset="0"/>
              <a:cs typeface="Arial" pitchFamily="34" charset="0"/>
            </a:endParaRPr>
          </a:p>
        </p:txBody>
      </p:sp>
      <p:sp>
        <p:nvSpPr>
          <p:cNvPr id="9219" name="Title 2"/>
          <p:cNvSpPr>
            <a:spLocks noGrp="1"/>
          </p:cNvSpPr>
          <p:nvPr>
            <p:ph type="title"/>
          </p:nvPr>
        </p:nvSpPr>
        <p:spPr bwMode="auto">
          <a:xfrm>
            <a:off x="457200" y="274638"/>
            <a:ext cx="8229600" cy="2316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US" altLang="en-US" sz="5400" dirty="0">
                <a:solidFill>
                  <a:srgbClr val="FFFF00"/>
                </a:solidFill>
                <a:cs typeface="Arial" charset="0"/>
              </a:rPr>
              <a:t>Stress Management</a:t>
            </a:r>
            <a:br>
              <a:rPr lang="en-US" altLang="en-US" sz="5400" dirty="0">
                <a:latin typeface="Arial" charset="0"/>
                <a:cs typeface="Arial" charset="0"/>
              </a:rPr>
            </a:br>
            <a:br>
              <a:rPr lang="en-US" altLang="en-US" sz="5400" dirty="0">
                <a:latin typeface="Arial" charset="0"/>
                <a:cs typeface="Arial" charset="0"/>
              </a:rPr>
            </a:br>
            <a:endParaRPr lang="en-US" altLang="en-US" sz="5400" dirty="0">
              <a:latin typeface="Arial" charset="0"/>
              <a:cs typeface="Arial" charset="0"/>
            </a:endParaRPr>
          </a:p>
        </p:txBody>
      </p:sp>
      <p:pic>
        <p:nvPicPr>
          <p:cNvPr id="9220" name="Picture 4" descr="C:\Users\jvantine\Pictures\Brain_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981200"/>
            <a:ext cx="411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tstover\AppData\Local\Microsoft\Windows\Temporary Internet Files\Content.IE5\UN03RH5N\stre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87488"/>
            <a:ext cx="70866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6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a:xfrm>
            <a:off x="457200" y="1981200"/>
            <a:ext cx="8229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r>
              <a:rPr lang="en-US" altLang="en-US" sz="4000" b="1">
                <a:solidFill>
                  <a:srgbClr val="FF0000"/>
                </a:solidFill>
                <a:cs typeface="Arial" charset="0"/>
              </a:rPr>
              <a:t>O</a:t>
            </a:r>
            <a:r>
              <a:rPr lang="en-US" altLang="en-US" sz="4000" b="1">
                <a:solidFill>
                  <a:srgbClr val="00B0F0"/>
                </a:solidFill>
                <a:cs typeface="Arial" charset="0"/>
              </a:rPr>
              <a:t>W</a:t>
            </a:r>
            <a:r>
              <a:rPr lang="en-US" altLang="en-US" sz="4000" b="1">
                <a:solidFill>
                  <a:srgbClr val="00B050"/>
                </a:solidFill>
                <a:cs typeface="Arial" charset="0"/>
              </a:rPr>
              <a:t>N</a:t>
            </a:r>
            <a:r>
              <a:rPr lang="en-US" altLang="en-US" sz="4000" b="1">
                <a:cs typeface="Arial" charset="0"/>
              </a:rPr>
              <a:t> your body</a:t>
            </a:r>
          </a:p>
          <a:p>
            <a:pPr marL="0" indent="0" algn="ctr" eaLnBrk="1" hangingPunct="1">
              <a:buFont typeface="Wingdings 2" pitchFamily="18" charset="2"/>
              <a:buNone/>
            </a:pPr>
            <a:r>
              <a:rPr lang="en-US" altLang="en-US" sz="4000" b="1">
                <a:solidFill>
                  <a:srgbClr val="FF0000"/>
                </a:solidFill>
                <a:cs typeface="Arial" charset="0"/>
              </a:rPr>
              <a:t>1</a:t>
            </a:r>
            <a:r>
              <a:rPr lang="en-US" altLang="en-US" sz="4000" b="1" baseline="30000">
                <a:solidFill>
                  <a:srgbClr val="FF0000"/>
                </a:solidFill>
                <a:cs typeface="Arial" charset="0"/>
              </a:rPr>
              <a:t>st</a:t>
            </a:r>
            <a:r>
              <a:rPr lang="en-US" altLang="en-US" sz="4000" b="1">
                <a:solidFill>
                  <a:srgbClr val="FF0000"/>
                </a:solidFill>
                <a:cs typeface="Arial" charset="0"/>
              </a:rPr>
              <a:t> is  O = Oxygen</a:t>
            </a:r>
          </a:p>
          <a:p>
            <a:pPr marL="0" indent="0" algn="ctr" eaLnBrk="1" hangingPunct="1">
              <a:buFont typeface="Wingdings 2" pitchFamily="18" charset="2"/>
              <a:buNone/>
            </a:pPr>
            <a:r>
              <a:rPr lang="en-US" altLang="en-US" sz="4000" b="1">
                <a:solidFill>
                  <a:srgbClr val="00B0F0"/>
                </a:solidFill>
                <a:cs typeface="Arial" charset="0"/>
              </a:rPr>
              <a:t>2</a:t>
            </a:r>
            <a:r>
              <a:rPr lang="en-US" altLang="en-US" sz="4000" b="1" baseline="30000">
                <a:solidFill>
                  <a:srgbClr val="00B0F0"/>
                </a:solidFill>
                <a:cs typeface="Arial" charset="0"/>
              </a:rPr>
              <a:t>nd</a:t>
            </a:r>
            <a:r>
              <a:rPr lang="en-US" altLang="en-US" sz="4000" b="1">
                <a:solidFill>
                  <a:srgbClr val="00B0F0"/>
                </a:solidFill>
                <a:cs typeface="Arial" charset="0"/>
              </a:rPr>
              <a:t> is W = WATER </a:t>
            </a:r>
          </a:p>
          <a:p>
            <a:pPr marL="0" indent="0" algn="ctr" eaLnBrk="1" hangingPunct="1">
              <a:buFont typeface="Wingdings 2" pitchFamily="18" charset="2"/>
              <a:buNone/>
            </a:pPr>
            <a:r>
              <a:rPr lang="en-US" altLang="en-US" sz="4000" b="1">
                <a:solidFill>
                  <a:srgbClr val="00B050"/>
                </a:solidFill>
                <a:cs typeface="Arial" charset="0"/>
              </a:rPr>
              <a:t>3</a:t>
            </a:r>
            <a:r>
              <a:rPr lang="en-US" altLang="en-US" sz="4000" b="1" baseline="30000">
                <a:solidFill>
                  <a:srgbClr val="00B050"/>
                </a:solidFill>
                <a:cs typeface="Arial" charset="0"/>
              </a:rPr>
              <a:t>rd</a:t>
            </a:r>
            <a:r>
              <a:rPr lang="en-US" altLang="en-US" sz="4000" b="1">
                <a:solidFill>
                  <a:srgbClr val="00B050"/>
                </a:solidFill>
                <a:cs typeface="Arial" charset="0"/>
              </a:rPr>
              <a:t> is  N = Nutrition         </a:t>
            </a:r>
          </a:p>
          <a:p>
            <a:pPr marL="0" indent="0" algn="ctr" eaLnBrk="1" hangingPunct="1">
              <a:buFont typeface="Wingdings 2" pitchFamily="18" charset="2"/>
              <a:buNone/>
            </a:pPr>
            <a:r>
              <a:rPr lang="en-US" altLang="en-US" sz="4000" b="1">
                <a:solidFill>
                  <a:srgbClr val="7030A0"/>
                </a:solidFill>
                <a:cs typeface="Arial" charset="0"/>
              </a:rPr>
              <a:t>4</a:t>
            </a:r>
            <a:r>
              <a:rPr lang="en-US" altLang="en-US" sz="4000" b="1" baseline="30000">
                <a:solidFill>
                  <a:srgbClr val="7030A0"/>
                </a:solidFill>
                <a:cs typeface="Arial" charset="0"/>
              </a:rPr>
              <a:t>th</a:t>
            </a:r>
            <a:r>
              <a:rPr lang="en-US" altLang="en-US" sz="4000" b="1">
                <a:solidFill>
                  <a:srgbClr val="7030A0"/>
                </a:solidFill>
                <a:cs typeface="Arial" charset="0"/>
              </a:rPr>
              <a:t> is Good Sleep Hygiene</a:t>
            </a:r>
          </a:p>
          <a:p>
            <a:pPr marL="0" indent="0" algn="ctr" eaLnBrk="1" hangingPunct="1">
              <a:buFont typeface="Wingdings 2" pitchFamily="18" charset="2"/>
              <a:buNone/>
            </a:pPr>
            <a:endParaRPr lang="en-US" altLang="en-US" sz="4000" b="1">
              <a:solidFill>
                <a:srgbClr val="FF0000"/>
              </a:solidFill>
              <a:latin typeface="Arial" charset="0"/>
              <a:cs typeface="Arial" charset="0"/>
            </a:endParaRPr>
          </a:p>
          <a:p>
            <a:pPr marL="0" indent="0" eaLnBrk="1" hangingPunct="1">
              <a:buFont typeface="Wingdings 2" pitchFamily="18" charset="2"/>
              <a:buNone/>
            </a:pPr>
            <a:endParaRPr lang="en-US" altLang="en-US"/>
          </a:p>
        </p:txBody>
      </p:sp>
      <p:sp>
        <p:nvSpPr>
          <p:cNvPr id="25603" name="Title 1"/>
          <p:cNvSpPr>
            <a:spLocks noGrp="1"/>
          </p:cNvSpPr>
          <p:nvPr>
            <p:ph type="title"/>
          </p:nvPr>
        </p:nvSpPr>
        <p:spPr bwMode="auto">
          <a:xfrm>
            <a:off x="457200" y="304800"/>
            <a:ext cx="82296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a:t>The “Basic 4” of Stress Busting for the Biochemistry</a:t>
            </a:r>
          </a:p>
        </p:txBody>
      </p:sp>
    </p:spTree>
    <p:extLst>
      <p:ext uri="{BB962C8B-B14F-4D97-AF65-F5344CB8AC3E}">
        <p14:creationId xmlns:p14="http://schemas.microsoft.com/office/powerpoint/2010/main" val="313578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534400" cy="4038600"/>
          </a:xfrm>
        </p:spPr>
        <p:txBody>
          <a:bodyPr rtlCol="0">
            <a:normAutofit/>
          </a:bodyPr>
          <a:lstStyle/>
          <a:p>
            <a:pPr marL="109537" indent="0" eaLnBrk="1" fontAlgn="auto" hangingPunct="1">
              <a:spcAft>
                <a:spcPts val="0"/>
              </a:spcAft>
              <a:buClr>
                <a:schemeClr val="accent3"/>
              </a:buClr>
              <a:buFont typeface="Wingdings 3" pitchFamily="18" charset="2"/>
              <a:buNone/>
              <a:defRPr/>
            </a:pPr>
            <a:r>
              <a:rPr lang="en-US" sz="4000" b="1" dirty="0">
                <a:solidFill>
                  <a:srgbClr val="239E12"/>
                </a:solidFill>
              </a:rPr>
              <a:t>Breathing     </a:t>
            </a:r>
          </a:p>
          <a:p>
            <a:pPr marL="365760" indent="-256032" eaLnBrk="1" fontAlgn="auto" hangingPunct="1">
              <a:spcAft>
                <a:spcPts val="0"/>
              </a:spcAft>
              <a:buClr>
                <a:schemeClr val="accent3"/>
              </a:buClr>
              <a:buFont typeface="Wingdings" panose="05000000000000000000" pitchFamily="2" charset="2"/>
              <a:buChar char="q"/>
              <a:defRPr/>
            </a:pPr>
            <a:r>
              <a:rPr lang="en-US" sz="3200" b="1" dirty="0">
                <a:solidFill>
                  <a:srgbClr val="FF0000"/>
                </a:solidFill>
                <a:cs typeface="Arial" pitchFamily="34" charset="0"/>
              </a:rPr>
              <a:t>Alternate Nostril Breathing</a:t>
            </a:r>
          </a:p>
          <a:p>
            <a:pPr marL="365760" indent="-256032" eaLnBrk="1" fontAlgn="auto" hangingPunct="1">
              <a:spcAft>
                <a:spcPts val="0"/>
              </a:spcAft>
              <a:buClr>
                <a:schemeClr val="accent3"/>
              </a:buClr>
              <a:buFont typeface="Wingdings" panose="05000000000000000000" pitchFamily="2" charset="2"/>
              <a:buChar char="q"/>
              <a:defRPr/>
            </a:pPr>
            <a:r>
              <a:rPr lang="en-US" sz="3200" b="1" dirty="0">
                <a:solidFill>
                  <a:srgbClr val="FF9900"/>
                </a:solidFill>
                <a:cs typeface="Arial" pitchFamily="34" charset="0"/>
              </a:rPr>
              <a:t>Belly Breathing</a:t>
            </a:r>
          </a:p>
          <a:p>
            <a:pPr marL="365760" indent="-256032" eaLnBrk="1" fontAlgn="auto" hangingPunct="1">
              <a:spcAft>
                <a:spcPts val="0"/>
              </a:spcAft>
              <a:buClr>
                <a:schemeClr val="accent3"/>
              </a:buClr>
              <a:buFont typeface="Wingdings" panose="05000000000000000000" pitchFamily="2" charset="2"/>
              <a:buChar char="q"/>
              <a:defRPr/>
            </a:pPr>
            <a:r>
              <a:rPr lang="en-US" sz="3200" b="1" dirty="0">
                <a:solidFill>
                  <a:srgbClr val="FF9900"/>
                </a:solidFill>
                <a:cs typeface="Arial" pitchFamily="34" charset="0"/>
              </a:rPr>
              <a:t>Deep Breathing</a:t>
            </a:r>
          </a:p>
        </p:txBody>
      </p:sp>
      <p:sp>
        <p:nvSpPr>
          <p:cNvPr id="26627" name="Title 2"/>
          <p:cNvSpPr>
            <a:spLocks noGrp="1"/>
          </p:cNvSpPr>
          <p:nvPr>
            <p:ph type="title"/>
          </p:nvPr>
        </p:nvSpPr>
        <p:spPr bwMode="auto">
          <a:xfrm>
            <a:off x="304800" y="152400"/>
            <a:ext cx="8229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8000">
                <a:cs typeface="Arial" charset="0"/>
              </a:rPr>
              <a:t>1</a:t>
            </a:r>
            <a:r>
              <a:rPr lang="en-US" altLang="en-US" sz="8000" baseline="30000">
                <a:cs typeface="Arial" charset="0"/>
              </a:rPr>
              <a:t>st</a:t>
            </a:r>
            <a:r>
              <a:rPr lang="en-US" altLang="en-US" sz="8000">
                <a:cs typeface="Arial" charset="0"/>
              </a:rPr>
              <a:t> Oxygen</a:t>
            </a:r>
          </a:p>
        </p:txBody>
      </p:sp>
      <p:pic>
        <p:nvPicPr>
          <p:cNvPr id="26628" name="Picture 6" descr="C:\Users\jvantine\AppData\Local\Microsoft\Windows\Temporary Internet Files\Content.IE5\4FNGITIU\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C:\Users\jvantine\AppData\Local\Microsoft\Windows\Temporary Internet Files\Content.IE5\IE5SJ5JT\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C:\Users\jvantine\AppData\Local\Microsoft\Windows\Temporary Internet Files\Content.IE5\ZCTGJ6GR\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C:\Users\jvantine\AppData\Local\Microsoft\Windows\Temporary Internet Files\Content.IE5\7Y8QUQ8O\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1" descr="http://uk.whales.org/wap_blog/uploads/b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38211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48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231775" y="152400"/>
            <a:ext cx="8229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8000">
                <a:cs typeface="Arial" charset="0"/>
              </a:rPr>
              <a:t>2</a:t>
            </a:r>
            <a:r>
              <a:rPr lang="en-US" altLang="en-US" sz="8000" baseline="30000">
                <a:cs typeface="Arial" charset="0"/>
              </a:rPr>
              <a:t>nd</a:t>
            </a:r>
            <a:r>
              <a:rPr lang="en-US" altLang="en-US" sz="8000">
                <a:cs typeface="Arial" charset="0"/>
              </a:rPr>
              <a:t> Water</a:t>
            </a:r>
          </a:p>
        </p:txBody>
      </p:sp>
      <p:pic>
        <p:nvPicPr>
          <p:cNvPr id="27651" name="Picture 6" descr="C:\Users\jvantine\AppData\Local\Microsoft\Windows\Temporary Internet Files\Content.IE5\7Y8QUQ8O\140102667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24685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3505200" y="1524000"/>
            <a:ext cx="4953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a:buFont typeface="Wingdings 3" pitchFamily="18" charset="2"/>
              <a:buNone/>
            </a:pPr>
            <a:r>
              <a:rPr lang="en-US" altLang="en-US" sz="2800">
                <a:latin typeface="Trebuchet MS" pitchFamily="34" charset="0"/>
              </a:rPr>
              <a:t>Dehydration will cause </a:t>
            </a:r>
            <a:r>
              <a:rPr lang="en-US" altLang="en-US" sz="2800" b="1">
                <a:solidFill>
                  <a:srgbClr val="FF0000"/>
                </a:solidFill>
                <a:latin typeface="Trebuchet MS" pitchFamily="34" charset="0"/>
              </a:rPr>
              <a:t>the old brain</a:t>
            </a:r>
            <a:r>
              <a:rPr lang="en-US" altLang="en-US" sz="2800">
                <a:latin typeface="Trebuchet MS" pitchFamily="34" charset="0"/>
              </a:rPr>
              <a:t> to increase stress chemicals to keep you alive.  It doesn’t know you have plenty of water available.</a:t>
            </a:r>
            <a:r>
              <a:rPr lang="en-US" altLang="en-US" sz="2800">
                <a:solidFill>
                  <a:srgbClr val="00B050"/>
                </a:solidFill>
                <a:latin typeface="Trebuchet MS" pitchFamily="34" charset="0"/>
              </a:rPr>
              <a:t> </a:t>
            </a:r>
            <a:r>
              <a:rPr lang="en-US" altLang="en-US" sz="2800" b="1">
                <a:solidFill>
                  <a:srgbClr val="00B050"/>
                </a:solidFill>
                <a:latin typeface="Trebuchet MS" pitchFamily="34" charset="0"/>
              </a:rPr>
              <a:t>It thinks you are in a drought!</a:t>
            </a:r>
          </a:p>
          <a:p>
            <a:pPr>
              <a:buFont typeface="Wingdings 3" pitchFamily="18" charset="2"/>
              <a:buNone/>
            </a:pPr>
            <a:endParaRPr lang="en-US" altLang="en-US" sz="2800">
              <a:solidFill>
                <a:srgbClr val="00B050"/>
              </a:solidFill>
              <a:latin typeface="Trebuchet MS" pitchFamily="34" charset="0"/>
            </a:endParaRPr>
          </a:p>
          <a:p>
            <a:pPr>
              <a:buFont typeface="Wingdings 3" pitchFamily="18" charset="2"/>
              <a:buNone/>
            </a:pPr>
            <a:r>
              <a:rPr lang="en-US" altLang="en-US" sz="2800" b="1">
                <a:solidFill>
                  <a:srgbClr val="0070C0"/>
                </a:solidFill>
                <a:latin typeface="Trebuchet MS" pitchFamily="34" charset="0"/>
              </a:rPr>
              <a:t>The Old Brain likes water to be taken in frequently throughout the day.</a:t>
            </a:r>
          </a:p>
          <a:p>
            <a:pPr>
              <a:buFont typeface="Wingdings 3" pitchFamily="18" charset="2"/>
              <a:buNone/>
            </a:pPr>
            <a:r>
              <a:rPr lang="en-US" altLang="en-US" sz="2800" b="1">
                <a:solidFill>
                  <a:srgbClr val="00B050"/>
                </a:solidFill>
                <a:latin typeface="Arial" charset="0"/>
              </a:rPr>
              <a:t>      </a:t>
            </a:r>
            <a:endParaRPr lang="en-US" altLang="en-US" sz="2800" b="1">
              <a:latin typeface="Arial" charset="0"/>
            </a:endParaRPr>
          </a:p>
        </p:txBody>
      </p:sp>
    </p:spTree>
    <p:extLst>
      <p:ext uri="{BB962C8B-B14F-4D97-AF65-F5344CB8AC3E}">
        <p14:creationId xmlns:p14="http://schemas.microsoft.com/office/powerpoint/2010/main" val="135213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04800" y="228600"/>
            <a:ext cx="8229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8000">
                <a:cs typeface="Arial" charset="0"/>
              </a:rPr>
              <a:t>3</a:t>
            </a:r>
            <a:r>
              <a:rPr lang="en-US" altLang="en-US" sz="8000" baseline="30000">
                <a:cs typeface="Arial" charset="0"/>
              </a:rPr>
              <a:t>rd</a:t>
            </a:r>
            <a:r>
              <a:rPr lang="en-US" altLang="en-US" sz="8000">
                <a:cs typeface="Arial" charset="0"/>
              </a:rPr>
              <a:t> Nutrition</a:t>
            </a:r>
            <a:endParaRPr lang="en-US" altLang="en-US" sz="8000"/>
          </a:p>
        </p:txBody>
      </p:sp>
      <p:pic>
        <p:nvPicPr>
          <p:cNvPr id="28675" name="Picture 2" descr="C:\Users\jvantine\AppData\Local\Microsoft\Windows\Temporary Internet Files\Content.IE5\76S8NL04\MP9004117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17650"/>
            <a:ext cx="3806825"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43400" y="1371600"/>
            <a:ext cx="4572000" cy="5262563"/>
          </a:xfrm>
          <a:prstGeom prst="rect">
            <a:avLst/>
          </a:prstGeom>
        </p:spPr>
        <p:txBody>
          <a:bodyPr>
            <a:spAutoFit/>
          </a:bodyPr>
          <a:lstStyle/>
          <a:p>
            <a:pPr eaLnBrk="0" fontAlgn="auto" hangingPunct="0">
              <a:spcAft>
                <a:spcPts val="0"/>
              </a:spcAft>
              <a:buClr>
                <a:schemeClr val="accent3"/>
              </a:buClr>
              <a:buFont typeface="Wingdings 3"/>
              <a:buNone/>
              <a:defRPr/>
            </a:pPr>
            <a:r>
              <a:rPr lang="en-US" sz="2800" dirty="0">
                <a:latin typeface="Trebuchet MS" panose="020B0603020202020204" pitchFamily="34" charset="0"/>
                <a:cs typeface="Arial" pitchFamily="34" charset="0"/>
              </a:rPr>
              <a:t>The same holds true for food.  If you are not eating throughout the day, the </a:t>
            </a:r>
            <a:r>
              <a:rPr lang="en-US" sz="2800" b="1" dirty="0">
                <a:solidFill>
                  <a:srgbClr val="FF0000"/>
                </a:solidFill>
                <a:latin typeface="Trebuchet MS" panose="020B0603020202020204" pitchFamily="34" charset="0"/>
                <a:cs typeface="Arial" pitchFamily="34" charset="0"/>
              </a:rPr>
              <a:t>old brain </a:t>
            </a:r>
            <a:r>
              <a:rPr lang="en-US" sz="2800" dirty="0">
                <a:latin typeface="Trebuchet MS" panose="020B0603020202020204" pitchFamily="34" charset="0"/>
                <a:cs typeface="Arial" pitchFamily="34" charset="0"/>
              </a:rPr>
              <a:t>will increase your stress levels.  It thinks you are in a famine!  </a:t>
            </a:r>
          </a:p>
          <a:p>
            <a:pPr eaLnBrk="0" fontAlgn="auto" hangingPunct="0">
              <a:spcAft>
                <a:spcPts val="0"/>
              </a:spcAft>
              <a:buClr>
                <a:schemeClr val="accent3"/>
              </a:buClr>
              <a:buFont typeface="Wingdings 3"/>
              <a:buNone/>
              <a:defRPr/>
            </a:pPr>
            <a:endParaRPr lang="en-US" sz="2800" dirty="0">
              <a:solidFill>
                <a:srgbClr val="FF0000"/>
              </a:solidFill>
              <a:latin typeface="Trebuchet MS" panose="020B0603020202020204" pitchFamily="34" charset="0"/>
              <a:cs typeface="Arial" pitchFamily="34" charset="0"/>
            </a:endParaRPr>
          </a:p>
          <a:p>
            <a:pPr eaLnBrk="0" fontAlgn="auto" hangingPunct="0">
              <a:spcAft>
                <a:spcPts val="0"/>
              </a:spcAft>
              <a:buClr>
                <a:schemeClr val="accent3"/>
              </a:buClr>
              <a:buFont typeface="Wingdings 3"/>
              <a:buNone/>
              <a:defRPr/>
            </a:pPr>
            <a:r>
              <a:rPr lang="en-US" sz="2800" dirty="0">
                <a:latin typeface="Trebuchet MS" panose="020B0603020202020204" pitchFamily="34" charset="0"/>
                <a:cs typeface="Arial" pitchFamily="34" charset="0"/>
              </a:rPr>
              <a:t>The</a:t>
            </a:r>
            <a:r>
              <a:rPr lang="en-US" sz="2800" dirty="0">
                <a:solidFill>
                  <a:srgbClr val="7030A0"/>
                </a:solidFill>
                <a:latin typeface="Trebuchet MS" panose="020B0603020202020204" pitchFamily="34" charset="0"/>
                <a:cs typeface="Arial" pitchFamily="34" charset="0"/>
              </a:rPr>
              <a:t> </a:t>
            </a:r>
            <a:r>
              <a:rPr lang="en-US" sz="2800" b="1" dirty="0">
                <a:solidFill>
                  <a:srgbClr val="FF0000"/>
                </a:solidFill>
                <a:latin typeface="Trebuchet MS" panose="020B0603020202020204" pitchFamily="34" charset="0"/>
                <a:cs typeface="Arial" pitchFamily="34" charset="0"/>
              </a:rPr>
              <a:t>old brain </a:t>
            </a:r>
            <a:r>
              <a:rPr lang="en-US" sz="2800" dirty="0">
                <a:latin typeface="Trebuchet MS" panose="020B0603020202020204" pitchFamily="34" charset="0"/>
                <a:cs typeface="Arial" pitchFamily="34" charset="0"/>
              </a:rPr>
              <a:t>reacts negatively to stimulants like caffeine and sugar.  It likes healthful meals 3 – 4 times a day.</a:t>
            </a:r>
          </a:p>
        </p:txBody>
      </p:sp>
    </p:spTree>
    <p:extLst>
      <p:ext uri="{BB962C8B-B14F-4D97-AF65-F5344CB8AC3E}">
        <p14:creationId xmlns:p14="http://schemas.microsoft.com/office/powerpoint/2010/main" val="181538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229600" cy="4191000"/>
          </a:xfrm>
        </p:spPr>
        <p:txBody>
          <a:bodyPr/>
          <a:lstStyle/>
          <a:p>
            <a:pPr marL="109537" indent="0" eaLnBrk="1" fontAlgn="auto" hangingPunct="1">
              <a:spcAft>
                <a:spcPts val="0"/>
              </a:spcAft>
              <a:buClr>
                <a:schemeClr val="accent3"/>
              </a:buClr>
              <a:buFont typeface="Wingdings 3"/>
              <a:buNone/>
              <a:defRPr/>
            </a:pPr>
            <a:r>
              <a:rPr lang="en-US" sz="2400" b="1" dirty="0">
                <a:solidFill>
                  <a:srgbClr val="7030A0"/>
                </a:solidFill>
                <a:cs typeface="Arial" charset="0"/>
              </a:rPr>
              <a:t>Your body needs sleep to maintain itself properly</a:t>
            </a:r>
            <a:r>
              <a:rPr lang="en-US" sz="2400" dirty="0">
                <a:cs typeface="Arial" charset="0"/>
              </a:rPr>
              <a:t>.</a:t>
            </a:r>
          </a:p>
          <a:p>
            <a:pPr marL="0" lvl="1" indent="0" eaLnBrk="1" fontAlgn="auto" hangingPunct="1">
              <a:spcBef>
                <a:spcPts val="324"/>
              </a:spcBef>
              <a:spcAft>
                <a:spcPts val="0"/>
              </a:spcAft>
              <a:buFont typeface="Wingdings 2" pitchFamily="18" charset="2"/>
              <a:buNone/>
              <a:defRPr/>
            </a:pPr>
            <a:r>
              <a:rPr lang="en-US" sz="2400" b="1" dirty="0">
                <a:solidFill>
                  <a:srgbClr val="0070C0"/>
                </a:solidFill>
                <a:cs typeface="Arial" charset="0"/>
              </a:rPr>
              <a:t>Sleep time is when our cells regenerate and “clean out” the day’s toxins.</a:t>
            </a:r>
          </a:p>
          <a:p>
            <a:pPr marL="0" lvl="1" indent="0" eaLnBrk="1" fontAlgn="auto" hangingPunct="1">
              <a:spcBef>
                <a:spcPts val="324"/>
              </a:spcBef>
              <a:spcAft>
                <a:spcPts val="0"/>
              </a:spcAft>
              <a:buFont typeface="Wingdings 2" pitchFamily="18" charset="2"/>
              <a:buNone/>
              <a:defRPr/>
            </a:pPr>
            <a:r>
              <a:rPr lang="en-US" sz="2400" b="1" dirty="0">
                <a:solidFill>
                  <a:srgbClr val="FF0000"/>
                </a:solidFill>
                <a:cs typeface="Arial" charset="0"/>
              </a:rPr>
              <a:t>The immune system is more active at night.</a:t>
            </a:r>
          </a:p>
          <a:p>
            <a:pPr marL="0" lvl="1" indent="0" eaLnBrk="1" fontAlgn="auto" hangingPunct="1">
              <a:spcBef>
                <a:spcPts val="324"/>
              </a:spcBef>
              <a:spcAft>
                <a:spcPts val="0"/>
              </a:spcAft>
              <a:buFont typeface="Wingdings 2" pitchFamily="18" charset="2"/>
              <a:buNone/>
              <a:defRPr/>
            </a:pPr>
            <a:r>
              <a:rPr lang="en-US" sz="2400" b="1" dirty="0">
                <a:solidFill>
                  <a:srgbClr val="FF0000"/>
                </a:solidFill>
                <a:cs typeface="Arial" charset="0"/>
              </a:rPr>
              <a:t>REM (deep) sleep is when blood pressure is the lowest, thereby giving the heart a needed rest.</a:t>
            </a:r>
          </a:p>
          <a:p>
            <a:pPr marL="0" lvl="1" indent="0" eaLnBrk="1" fontAlgn="auto" hangingPunct="1">
              <a:spcBef>
                <a:spcPts val="324"/>
              </a:spcBef>
              <a:spcAft>
                <a:spcPts val="0"/>
              </a:spcAft>
              <a:buFont typeface="Wingdings 2" pitchFamily="18" charset="2"/>
              <a:buNone/>
              <a:defRPr/>
            </a:pPr>
            <a:r>
              <a:rPr lang="en-US" sz="2400" b="1" dirty="0">
                <a:solidFill>
                  <a:srgbClr val="C808BF"/>
                </a:solidFill>
                <a:cs typeface="Arial" charset="0"/>
              </a:rPr>
              <a:t>Lack of sleep is known to be a “trigger” for many mental and physical illnesses.   </a:t>
            </a:r>
          </a:p>
          <a:p>
            <a:pPr marL="0" lvl="1" indent="0" eaLnBrk="1" fontAlgn="auto" hangingPunct="1">
              <a:spcBef>
                <a:spcPts val="324"/>
              </a:spcBef>
              <a:spcAft>
                <a:spcPts val="0"/>
              </a:spcAft>
              <a:buFont typeface="Wingdings 2" pitchFamily="18" charset="2"/>
              <a:buNone/>
              <a:defRPr/>
            </a:pPr>
            <a:r>
              <a:rPr lang="en-US" sz="2400" b="1" dirty="0">
                <a:solidFill>
                  <a:srgbClr val="00B050"/>
                </a:solidFill>
                <a:cs typeface="Arial" charset="0"/>
              </a:rPr>
              <a:t>The old brain needs 7 – 8 hours per night.</a:t>
            </a:r>
          </a:p>
          <a:p>
            <a:pPr marL="365760" indent="-256032" algn="ctr" eaLnBrk="1" fontAlgn="auto" hangingPunct="1">
              <a:spcAft>
                <a:spcPts val="0"/>
              </a:spcAft>
              <a:buClr>
                <a:schemeClr val="accent3"/>
              </a:buClr>
              <a:buFont typeface="Arial" pitchFamily="34" charset="0"/>
              <a:buNone/>
              <a:defRPr/>
            </a:pPr>
            <a:endParaRPr lang="en-US" dirty="0">
              <a:solidFill>
                <a:srgbClr val="00B050"/>
              </a:solidFill>
            </a:endParaRPr>
          </a:p>
          <a:p>
            <a:pPr marL="0" lvl="1" indent="0" algn="ctr" eaLnBrk="1" fontAlgn="auto" hangingPunct="1">
              <a:spcBef>
                <a:spcPts val="324"/>
              </a:spcBef>
              <a:spcAft>
                <a:spcPts val="0"/>
              </a:spcAft>
              <a:buFont typeface="Wingdings 2" pitchFamily="18" charset="2"/>
              <a:buNone/>
              <a:defRPr/>
            </a:pPr>
            <a:endParaRPr lang="en-US" dirty="0">
              <a:solidFill>
                <a:srgbClr val="C808BF"/>
              </a:solidFill>
              <a:latin typeface="Arial" charset="0"/>
              <a:cs typeface="Arial" charset="0"/>
            </a:endParaRPr>
          </a:p>
          <a:p>
            <a:pPr marL="0" indent="0" eaLnBrk="1" fontAlgn="auto" hangingPunct="1">
              <a:spcAft>
                <a:spcPts val="0"/>
              </a:spcAft>
              <a:buFont typeface="Wingdings 2" pitchFamily="18" charset="2"/>
              <a:buNone/>
              <a:defRPr/>
            </a:pPr>
            <a:endParaRPr lang="en-US" dirty="0"/>
          </a:p>
        </p:txBody>
      </p:sp>
      <p:sp>
        <p:nvSpPr>
          <p:cNvPr id="37890" name="Title 1"/>
          <p:cNvSpPr>
            <a:spLocks noGrp="1"/>
          </p:cNvSpPr>
          <p:nvPr>
            <p:ph type="title"/>
          </p:nvPr>
        </p:nvSpPr>
        <p:spPr>
          <a:xfrm>
            <a:off x="457200" y="152400"/>
            <a:ext cx="8229600" cy="1524000"/>
          </a:xfrm>
        </p:spPr>
        <p:txBody>
          <a:bodyPr>
            <a:normAutofit fontScale="90000"/>
          </a:bodyPr>
          <a:lstStyle/>
          <a:p>
            <a:pPr eaLnBrk="1" fontAlgn="auto" hangingPunct="1">
              <a:spcAft>
                <a:spcPts val="0"/>
              </a:spcAft>
              <a:defRPr/>
            </a:pPr>
            <a:r>
              <a:rPr lang="en-US" altLang="en-US" sz="7300" dirty="0">
                <a:latin typeface="Arial" charset="0"/>
                <a:cs typeface="Arial" charset="0"/>
              </a:rPr>
              <a:t>4</a:t>
            </a:r>
            <a:r>
              <a:rPr lang="en-US" altLang="en-US" sz="7300" baseline="30000" dirty="0">
                <a:latin typeface="Arial" charset="0"/>
                <a:cs typeface="Arial" charset="0"/>
              </a:rPr>
              <a:t>th</a:t>
            </a:r>
            <a:r>
              <a:rPr lang="en-US" altLang="en-US" sz="7300" dirty="0">
                <a:latin typeface="Arial" charset="0"/>
                <a:cs typeface="Arial" charset="0"/>
              </a:rPr>
              <a:t> is Sleep</a:t>
            </a:r>
            <a:br>
              <a:rPr lang="en-US" altLang="en-US" sz="7300" dirty="0">
                <a:solidFill>
                  <a:srgbClr val="239E12"/>
                </a:solidFill>
                <a:latin typeface="Arial" charset="0"/>
                <a:cs typeface="Arial" charset="0"/>
              </a:rPr>
            </a:br>
            <a:br>
              <a:rPr lang="en-US" altLang="en-US" sz="8900" dirty="0">
                <a:solidFill>
                  <a:srgbClr val="239E12"/>
                </a:solidFill>
                <a:latin typeface="Arial" charset="0"/>
                <a:cs typeface="Arial" charset="0"/>
              </a:rPr>
            </a:br>
            <a:br>
              <a:rPr lang="en-US" altLang="en-US" sz="8900" dirty="0">
                <a:solidFill>
                  <a:srgbClr val="239E12"/>
                </a:solidFill>
                <a:latin typeface="Arial" charset="0"/>
                <a:cs typeface="Arial" charset="0"/>
              </a:rPr>
            </a:br>
            <a:br>
              <a:rPr lang="en-US" altLang="en-US" sz="8900" dirty="0">
                <a:solidFill>
                  <a:srgbClr val="239E12"/>
                </a:solidFill>
                <a:latin typeface="Arial" charset="0"/>
                <a:cs typeface="Arial" charset="0"/>
              </a:rPr>
            </a:br>
            <a:br>
              <a:rPr lang="en-US" altLang="en-US" sz="5400" dirty="0">
                <a:solidFill>
                  <a:srgbClr val="239E12"/>
                </a:solidFill>
                <a:latin typeface="Arial" charset="0"/>
                <a:cs typeface="Arial" charset="0"/>
              </a:rPr>
            </a:br>
            <a:endParaRPr lang="en-US" altLang="en-US" dirty="0"/>
          </a:p>
        </p:txBody>
      </p:sp>
      <p:pic>
        <p:nvPicPr>
          <p:cNvPr id="29700" name="Picture 3" descr="ale_gor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228600"/>
            <a:ext cx="3879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41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bwMode="auto">
          <a:xfrm>
            <a:off x="0" y="228600"/>
            <a:ext cx="87630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800" dirty="0"/>
              <a:t>17 De-Stressing Suggestions</a:t>
            </a:r>
            <a:endParaRPr lang="en-US" altLang="en-US" dirty="0"/>
          </a:p>
        </p:txBody>
      </p:sp>
      <p:pic>
        <p:nvPicPr>
          <p:cNvPr id="30723" name="Content Placeholder 3" descr="pig_wideweb__470x33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495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78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04800" y="22860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t>Suggestions for Reducing Stress</a:t>
            </a:r>
          </a:p>
        </p:txBody>
      </p:sp>
      <p:sp>
        <p:nvSpPr>
          <p:cNvPr id="31747" name="Rectangle 3"/>
          <p:cNvSpPr>
            <a:spLocks noGrp="1" noChangeArrowheads="1"/>
          </p:cNvSpPr>
          <p:nvPr>
            <p:ph type="body"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1. Find a support system.</a:t>
            </a:r>
            <a:r>
              <a:rPr lang="en-US" altLang="en-US"/>
              <a:t> Find someone to talk to about your feelings and experiences. </a:t>
            </a:r>
          </a:p>
          <a:p>
            <a:pPr eaLnBrk="1" hangingPunct="1"/>
            <a:endParaRPr lang="en-US" altLang="en-US"/>
          </a:p>
        </p:txBody>
      </p:sp>
      <p:pic>
        <p:nvPicPr>
          <p:cNvPr id="31748" name="Picture 3"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1800"/>
            <a:ext cx="518953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01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304800" y="22860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t>Suggestions for Reducing Stress</a:t>
            </a:r>
          </a:p>
        </p:txBody>
      </p:sp>
      <p:sp>
        <p:nvSpPr>
          <p:cNvPr id="32771" name="Rectangle 3"/>
          <p:cNvSpPr>
            <a:spLocks noGrp="1" noChangeArrowheads="1"/>
          </p:cNvSpPr>
          <p:nvPr>
            <p:ph type="body"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2. Change your attitude.</a:t>
            </a:r>
            <a:r>
              <a:rPr lang="en-US" altLang="en-US"/>
              <a:t> Find other ways to think about stressful situations. </a:t>
            </a:r>
          </a:p>
          <a:p>
            <a:pPr lvl="1" eaLnBrk="1" hangingPunct="1"/>
            <a:r>
              <a:rPr lang="en-US" altLang="en-US"/>
              <a:t>"Life is 10% what happens to us, and 90% how we react to it."</a:t>
            </a:r>
          </a:p>
        </p:txBody>
      </p:sp>
      <p:pic>
        <p:nvPicPr>
          <p:cNvPr id="32772" name="Picture 4" descr="angry_wet_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2766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93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bwMode="auto">
          <a:xfrm>
            <a:off x="5105400" y="1905000"/>
            <a:ext cx="3657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3. Be realistic.</a:t>
            </a:r>
            <a:r>
              <a:rPr lang="en-US" altLang="en-US"/>
              <a:t> Set practical goals for dealing with situations and solving problems. </a:t>
            </a:r>
          </a:p>
          <a:p>
            <a:pPr lvl="1" eaLnBrk="1" hangingPunct="1"/>
            <a:r>
              <a:rPr lang="en-US" altLang="en-US" sz="2400"/>
              <a:t>Develop realistic expectations of yourself and others. </a:t>
            </a:r>
          </a:p>
          <a:p>
            <a:endParaRPr lang="en-US" altLang="en-US"/>
          </a:p>
        </p:txBody>
      </p:sp>
      <p:sp>
        <p:nvSpPr>
          <p:cNvPr id="33795" name="Title 2"/>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828800"/>
            <a:ext cx="406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6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sp>
        <p:nvSpPr>
          <p:cNvPr id="34819" name="Rectangle 5"/>
          <p:cNvSpPr>
            <a:spLocks noGrp="1" noChangeArrowheads="1"/>
          </p:cNvSpPr>
          <p:nvPr>
            <p:ph idx="1"/>
          </p:nvPr>
        </p:nvSpPr>
        <p:spPr bwMode="auto">
          <a:xfrm>
            <a:off x="4572000" y="1727200"/>
            <a:ext cx="419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b="1"/>
              <a:t>4. Get organized and take charge.</a:t>
            </a:r>
            <a:r>
              <a:rPr lang="en-US" altLang="en-US" sz="2400"/>
              <a:t> Being unorganized or engaging in poor planning often leads to frustration or crisis situations, which most always leads to feeling stressed. </a:t>
            </a:r>
          </a:p>
          <a:p>
            <a:pPr lvl="1" eaLnBrk="1" hangingPunct="1"/>
            <a:r>
              <a:rPr lang="en-US" altLang="en-US" sz="2000"/>
              <a:t>Plan your time, make a schedule, establish your priorities. </a:t>
            </a:r>
          </a:p>
        </p:txBody>
      </p:sp>
      <p:pic>
        <p:nvPicPr>
          <p:cNvPr id="34820" name="Picture 3" descr="w_grupie_razni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3005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04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304800" y="1727200"/>
            <a:ext cx="4267200" cy="482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0000"/>
                </a:solidFill>
              </a:rPr>
              <a:t>Stress</a:t>
            </a:r>
            <a:r>
              <a:rPr lang="en-US" altLang="en-US" b="1"/>
              <a:t> can be defined as our mental, physical, emotional, and behavioral reactions to any perceived demands or threats.</a:t>
            </a:r>
            <a:r>
              <a:rPr lang="en-US" altLang="en-US"/>
              <a:t> </a:t>
            </a:r>
          </a:p>
          <a:p>
            <a:endParaRPr lang="en-US" altLang="en-US"/>
          </a:p>
        </p:txBody>
      </p:sp>
      <p:sp>
        <p:nvSpPr>
          <p:cNvPr id="10243" name="Title 2"/>
          <p:cNvSpPr>
            <a:spLocks noGrp="1"/>
          </p:cNvSpPr>
          <p:nvPr>
            <p:ph type="title"/>
          </p:nvPr>
        </p:nvSpPr>
        <p:spPr bwMode="auto">
          <a:xfrm>
            <a:off x="3048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5400">
                <a:solidFill>
                  <a:srgbClr val="FF0000"/>
                </a:solidFill>
              </a:rPr>
              <a:t>What is Stress?</a:t>
            </a:r>
          </a:p>
        </p:txBody>
      </p:sp>
      <p:pic>
        <p:nvPicPr>
          <p:cNvPr id="10244" name="Picture 4" descr="C:\Users\tstover\AppData\Local\Microsoft\Windows\Temporary Internet Files\Content.IE5\XDTWUNPU\400px-P_people_black_and_white_grey.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981200"/>
            <a:ext cx="44021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01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5334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Suggestions for Reducing Stress</a:t>
            </a:r>
          </a:p>
        </p:txBody>
      </p:sp>
      <p:sp>
        <p:nvSpPr>
          <p:cNvPr id="35843" name="Rectangle 3"/>
          <p:cNvSpPr>
            <a:spLocks noGrp="1" noChangeArrowheads="1"/>
          </p:cNvSpPr>
          <p:nvPr>
            <p:ph type="body"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5. Take breaks, give yourself "me time."</a:t>
            </a:r>
            <a:r>
              <a:rPr lang="en-US" altLang="en-US"/>
              <a:t> Learn that taking time to yourself for rejuvenation and relaxation is just as important as giving time to other activities. </a:t>
            </a:r>
          </a:p>
          <a:p>
            <a:pPr lvl="1" eaLnBrk="1" hangingPunct="1"/>
            <a:r>
              <a:rPr lang="en-US" altLang="en-US"/>
              <a:t>At minimum, take short breaks during your busy day. </a:t>
            </a:r>
          </a:p>
        </p:txBody>
      </p:sp>
      <p:pic>
        <p:nvPicPr>
          <p:cNvPr id="35844" name="Picture 3" descr="Domesticated Animal 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4081463"/>
            <a:ext cx="22129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00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Suggestions for Reducing Stress</a:t>
            </a:r>
          </a:p>
        </p:txBody>
      </p:sp>
      <p:sp>
        <p:nvSpPr>
          <p:cNvPr id="36867" name="Rectangle 3"/>
          <p:cNvSpPr>
            <a:spLocks noGrp="1" noChangeArrowheads="1"/>
          </p:cNvSpPr>
          <p:nvPr>
            <p:ph type="body"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6. Take good care of yourself.</a:t>
            </a:r>
            <a:r>
              <a:rPr lang="en-US" altLang="en-US"/>
              <a:t> Eat properly, get regular rest, keep a routine. Allow yourself to do something you enjoy each day. </a:t>
            </a:r>
          </a:p>
          <a:p>
            <a:pPr lvl="1" eaLnBrk="1" hangingPunct="1"/>
            <a:r>
              <a:rPr lang="en-US" altLang="en-US"/>
              <a:t>Paradoxically, the time we need to take care of ourselves the most, when we are stressed, is the time we do it the least. </a:t>
            </a:r>
          </a:p>
        </p:txBody>
      </p:sp>
      <p:pic>
        <p:nvPicPr>
          <p:cNvPr id="36868" name="Picture 4" descr="image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2308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2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pic>
        <p:nvPicPr>
          <p:cNvPr id="37891" name="Content Placeholder 3" descr="pic_confid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4005263"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ChangeArrowheads="1"/>
          </p:cNvSpPr>
          <p:nvPr/>
        </p:nvSpPr>
        <p:spPr bwMode="auto">
          <a:xfrm>
            <a:off x="381000" y="1600200"/>
            <a:ext cx="4419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ＭＳ Ｐゴシック" pitchFamily="34" charset="-128"/>
              </a:defRPr>
            </a:lvl1pPr>
            <a:lvl2pPr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lnSpc>
                <a:spcPct val="90000"/>
              </a:lnSpc>
            </a:pPr>
            <a:r>
              <a:rPr lang="en-US" altLang="en-US" sz="2800" b="1"/>
              <a:t>7. Learn to say "no."</a:t>
            </a:r>
            <a:r>
              <a:rPr lang="en-US" altLang="en-US" sz="2800"/>
              <a:t> Learn to pick and choose which things you will say "yes" to and which things you will not.</a:t>
            </a:r>
          </a:p>
          <a:p>
            <a:pPr lvl="1" eaLnBrk="1" hangingPunct="1">
              <a:lnSpc>
                <a:spcPct val="90000"/>
              </a:lnSpc>
            </a:pPr>
            <a:r>
              <a:rPr lang="en-US" altLang="en-US" sz="2400"/>
              <a:t>Protect yourself by not allowing yourself to take on every request or opportunity that comes your way. </a:t>
            </a:r>
          </a:p>
        </p:txBody>
      </p:sp>
    </p:spTree>
    <p:extLst>
      <p:ext uri="{BB962C8B-B14F-4D97-AF65-F5344CB8AC3E}">
        <p14:creationId xmlns:p14="http://schemas.microsoft.com/office/powerpoint/2010/main" val="980606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bwMode="auto">
          <a:xfrm>
            <a:off x="152400" y="228600"/>
            <a:ext cx="8839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pic>
        <p:nvPicPr>
          <p:cNvPr id="38915" name="Picture 2" descr="C:\Users\jvantine\Pictures\stretching_cat-268x3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81000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txBox="1">
            <a:spLocks noChangeArrowheads="1"/>
          </p:cNvSpPr>
          <p:nvPr/>
        </p:nvSpPr>
        <p:spPr bwMode="auto">
          <a:xfrm>
            <a:off x="4648200" y="1600200"/>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spcBef>
                <a:spcPct val="20000"/>
              </a:spcBef>
              <a:buFont typeface="Arial" charset="0"/>
              <a:buChar char="•"/>
            </a:pPr>
            <a:r>
              <a:rPr lang="en-US" altLang="en-US" sz="2800" b="1">
                <a:latin typeface="Calibri" pitchFamily="34" charset="0"/>
              </a:rPr>
              <a:t>8. Get regular exercise.</a:t>
            </a:r>
            <a:r>
              <a:rPr lang="en-US" altLang="en-US" sz="2800">
                <a:latin typeface="Calibri" pitchFamily="34" charset="0"/>
              </a:rPr>
              <a:t> Exercising regularly can help relieve some symptoms of depression and stress, and help us to maintain our health.</a:t>
            </a:r>
          </a:p>
        </p:txBody>
      </p:sp>
    </p:spTree>
    <p:extLst>
      <p:ext uri="{BB962C8B-B14F-4D97-AF65-F5344CB8AC3E}">
        <p14:creationId xmlns:p14="http://schemas.microsoft.com/office/powerpoint/2010/main" val="522921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bwMode="auto">
          <a:xfrm>
            <a:off x="381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sp>
        <p:nvSpPr>
          <p:cNvPr id="39939" name="Rectangle 3"/>
          <p:cNvSpPr>
            <a:spLocks noGrp="1" noChangeArrowheads="1"/>
          </p:cNvSpPr>
          <p:nvPr>
            <p:ph idx="1"/>
          </p:nvPr>
        </p:nvSpPr>
        <p:spPr bwMode="auto">
          <a:xfrm>
            <a:off x="5867400" y="1727200"/>
            <a:ext cx="2895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9. Get a hobby, do something different.</a:t>
            </a:r>
            <a:r>
              <a:rPr lang="en-US" altLang="en-US"/>
              <a:t> For a balanced lifestyle, play is as important as work. </a:t>
            </a:r>
          </a:p>
        </p:txBody>
      </p:sp>
      <p:pic>
        <p:nvPicPr>
          <p:cNvPr id="39940" name="Content Placeholder 3" descr="image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1828800"/>
            <a:ext cx="44688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20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Suggestions for Reducing Stress</a:t>
            </a:r>
          </a:p>
        </p:txBody>
      </p:sp>
      <p:sp>
        <p:nvSpPr>
          <p:cNvPr id="40963" name="Rectangle 3"/>
          <p:cNvSpPr>
            <a:spLocks noGrp="1" noChangeArrowheads="1"/>
          </p:cNvSpPr>
          <p:nvPr>
            <p:ph type="body" idx="1"/>
          </p:nvPr>
        </p:nvSpPr>
        <p:spPr bwMode="auto">
          <a:xfrm>
            <a:off x="457200" y="1600200"/>
            <a:ext cx="82296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10. Slow down.</a:t>
            </a:r>
            <a:r>
              <a:rPr lang="en-US" altLang="en-US"/>
              <a:t> Know your limits and cut down on the number of things you try to do each day, particularly if you do not have enough time for them or for yourself.</a:t>
            </a:r>
          </a:p>
        </p:txBody>
      </p:sp>
      <p:sp>
        <p:nvSpPr>
          <p:cNvPr id="78854" name="Rectangle 6"/>
          <p:cNvSpPr>
            <a:spLocks noChangeArrowheads="1"/>
          </p:cNvSpPr>
          <p:nvPr/>
        </p:nvSpPr>
        <p:spPr bwMode="auto">
          <a:xfrm>
            <a:off x="4254500" y="3048000"/>
            <a:ext cx="4889500" cy="32004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70000"/>
              <a:buFont typeface="Wingdings" pitchFamily="2" charset="2"/>
              <a:buChar char="u"/>
              <a:defRPr/>
            </a:pPr>
            <a:endParaRPr lang="en-US" sz="2400" dirty="0">
              <a:effectLst>
                <a:outerShdw blurRad="38100" dist="38100" dir="2700000" algn="tl">
                  <a:srgbClr val="000000"/>
                </a:outerShdw>
              </a:effectLst>
            </a:endParaRPr>
          </a:p>
          <a:p>
            <a:pPr marL="742950" lvl="1" indent="-285750">
              <a:lnSpc>
                <a:spcPct val="80000"/>
              </a:lnSpc>
              <a:spcBef>
                <a:spcPct val="20000"/>
              </a:spcBef>
              <a:buFontTx/>
              <a:buChar char="–"/>
              <a:defRPr/>
            </a:pPr>
            <a:r>
              <a:rPr lang="en-US" sz="2000" dirty="0"/>
              <a:t>Be realistic about what you can accomplish effectively each day. </a:t>
            </a:r>
          </a:p>
          <a:p>
            <a:pPr marL="742950" lvl="1" indent="-285750">
              <a:lnSpc>
                <a:spcPct val="80000"/>
              </a:lnSpc>
              <a:spcBef>
                <a:spcPct val="20000"/>
              </a:spcBef>
              <a:buFontTx/>
              <a:buChar char="–"/>
              <a:defRPr/>
            </a:pPr>
            <a:r>
              <a:rPr lang="en-US" sz="2000" dirty="0"/>
              <a:t>Monitor your pace. Rushing through things can lead to mistakes or poor performance. Take the time you need to do a good job. </a:t>
            </a:r>
          </a:p>
          <a:p>
            <a:pPr marL="1143000" lvl="2" indent="-228600">
              <a:lnSpc>
                <a:spcPct val="80000"/>
              </a:lnSpc>
              <a:spcBef>
                <a:spcPct val="20000"/>
              </a:spcBef>
              <a:buClr>
                <a:schemeClr val="tx2"/>
              </a:buClr>
              <a:buSzPct val="70000"/>
              <a:buFont typeface="Wingdings" pitchFamily="2" charset="2"/>
              <a:buChar char="u"/>
              <a:defRPr/>
            </a:pPr>
            <a:r>
              <a:rPr lang="en-US" dirty="0"/>
              <a:t>Poorly done tasks can lead to added stress. </a:t>
            </a:r>
          </a:p>
        </p:txBody>
      </p:sp>
      <p:pic>
        <p:nvPicPr>
          <p:cNvPr id="40965" name="Picture 2" descr="Three-toed Sl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41148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87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bwMode="auto">
          <a:xfrm>
            <a:off x="5334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a:t>Suggestions for Reducing Stress</a:t>
            </a:r>
          </a:p>
        </p:txBody>
      </p:sp>
      <p:sp>
        <p:nvSpPr>
          <p:cNvPr id="41987" name="Rectangle 4"/>
          <p:cNvSpPr>
            <a:spLocks noGrp="1" noChangeArrowheads="1"/>
          </p:cNvSpPr>
          <p:nvPr>
            <p:ph idx="1"/>
          </p:nvPr>
        </p:nvSpPr>
        <p:spPr bwMode="auto">
          <a:xfrm>
            <a:off x="4572000" y="1727200"/>
            <a:ext cx="419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11. Laugh, use humor.</a:t>
            </a:r>
            <a:r>
              <a:rPr lang="en-US" altLang="en-US"/>
              <a:t>  Do something fun and enjoyable such as seeing a funny movie, laughing with friends, reading a humorous book, or going to a comedy show. </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832225" cy="50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40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Suggestions for Reducing Stress</a:t>
            </a:r>
          </a:p>
        </p:txBody>
      </p:sp>
      <p:sp>
        <p:nvSpPr>
          <p:cNvPr id="43011" name="Rectangle 3"/>
          <p:cNvSpPr>
            <a:spLocks noGrp="1" noChangeArrowheads="1"/>
          </p:cNvSpPr>
          <p:nvPr>
            <p:ph type="body" idx="1"/>
          </p:nvPr>
        </p:nvSpPr>
        <p:spPr bwMode="auto">
          <a:xfrm>
            <a:off x="304800" y="1447800"/>
            <a:ext cx="8458200" cy="4805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12. Learn to relax.</a:t>
            </a:r>
            <a:r>
              <a:rPr lang="en-US" altLang="en-US"/>
              <a:t> Develop a regular relaxation routine. </a:t>
            </a:r>
          </a:p>
          <a:p>
            <a:pPr lvl="1" eaLnBrk="1" hangingPunct="1"/>
            <a:r>
              <a:rPr lang="en-US" altLang="en-US"/>
              <a:t>Try yoga, meditation, or some simple quiet time. </a:t>
            </a:r>
          </a:p>
        </p:txBody>
      </p:sp>
      <p:pic>
        <p:nvPicPr>
          <p:cNvPr id="43012" name="Picture 2" descr="C:\Users\jvantine\Pictures\dogon bac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4327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05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t>Suggestions for Reducing Stress</a:t>
            </a:r>
          </a:p>
        </p:txBody>
      </p:sp>
      <p:sp>
        <p:nvSpPr>
          <p:cNvPr id="44035" name="Rectangle 3"/>
          <p:cNvSpPr>
            <a:spLocks noGrp="1" noChangeArrowheads="1"/>
          </p:cNvSpPr>
          <p:nvPr>
            <p:ph type="body" idx="1"/>
          </p:nvPr>
        </p:nvSpPr>
        <p:spPr bwMode="auto">
          <a:xfrm>
            <a:off x="228600" y="1600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anose="05000000000000000000" pitchFamily="2" charset="2"/>
              <a:buNone/>
            </a:pPr>
            <a:r>
              <a:rPr lang="en-US" altLang="en-US" b="1"/>
              <a:t>13. Relaxation Exercises</a:t>
            </a:r>
          </a:p>
          <a:p>
            <a:pPr marL="0" indent="0" eaLnBrk="1" hangingPunct="1">
              <a:buFont typeface="Wingdings" panose="05000000000000000000" pitchFamily="2" charset="2"/>
              <a:buNone/>
            </a:pPr>
            <a:r>
              <a:rPr lang="en-US" altLang="en-US"/>
              <a:t>Many different kinds, but some are:</a:t>
            </a:r>
          </a:p>
          <a:p>
            <a:pPr lvl="1" eaLnBrk="1" hangingPunct="1"/>
            <a:r>
              <a:rPr lang="en-US" altLang="en-US" b="1"/>
              <a:t>Deep Breathing</a:t>
            </a:r>
            <a:endParaRPr lang="en-US" altLang="en-US"/>
          </a:p>
          <a:p>
            <a:pPr lvl="1" eaLnBrk="1" hangingPunct="1"/>
            <a:r>
              <a:rPr lang="en-US" altLang="en-US" b="1"/>
              <a:t>Visualization: </a:t>
            </a:r>
            <a:r>
              <a:rPr lang="en-US" altLang="en-US"/>
              <a:t>Visualization is a nice way of giving our minds and bodies a "mini vacation.“</a:t>
            </a:r>
          </a:p>
          <a:p>
            <a:pPr lvl="1" eaLnBrk="1" hangingPunct="1"/>
            <a:r>
              <a:rPr lang="en-US" altLang="en-US" b="1"/>
              <a:t>Muscle Relaxation</a:t>
            </a:r>
          </a:p>
        </p:txBody>
      </p:sp>
      <p:pic>
        <p:nvPicPr>
          <p:cNvPr id="44036" name="Picture 2" descr="C:\Users\jvantine\Pictures\dog_stretching1-300x2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4114800"/>
            <a:ext cx="28241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602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bwMode="auto">
          <a:xfrm>
            <a:off x="-5181600" y="-1676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None/>
            </a:pPr>
            <a:endParaRPr lang="en-US" altLang="en-US"/>
          </a:p>
        </p:txBody>
      </p:sp>
      <p:sp>
        <p:nvSpPr>
          <p:cNvPr id="45059" name="Title 2"/>
          <p:cNvSpPr>
            <a:spLocks noGrp="1"/>
          </p:cNvSpPr>
          <p:nvPr>
            <p:ph type="title"/>
          </p:nvPr>
        </p:nvSpPr>
        <p:spPr bwMode="auto">
          <a:xfrm>
            <a:off x="609600" y="304800"/>
            <a:ext cx="8229600" cy="72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US" altLang="en-US" sz="800">
                <a:solidFill>
                  <a:srgbClr val="239E12"/>
                </a:solidFill>
                <a:latin typeface="Arial" charset="0"/>
                <a:cs typeface="Arial" charset="0"/>
              </a:rPr>
            </a:br>
            <a:r>
              <a:rPr lang="en-US" altLang="en-US" sz="4000"/>
              <a:t>Suggestions for Reducing Stress</a:t>
            </a:r>
            <a:br>
              <a:rPr lang="en-US" altLang="en-US" sz="4000">
                <a:solidFill>
                  <a:srgbClr val="239E12"/>
                </a:solidFill>
                <a:latin typeface="Arial" charset="0"/>
                <a:cs typeface="Arial" charset="0"/>
              </a:rPr>
            </a:br>
            <a:br>
              <a:rPr lang="en-US" altLang="en-US" sz="4000">
                <a:solidFill>
                  <a:srgbClr val="239E12"/>
                </a:solidFill>
                <a:latin typeface="Arial" charset="0"/>
                <a:cs typeface="Arial" charset="0"/>
              </a:rPr>
            </a:br>
            <a:r>
              <a:rPr lang="en-US" altLang="en-US" sz="2800">
                <a:solidFill>
                  <a:schemeClr val="tx1"/>
                </a:solidFill>
                <a:latin typeface="Arial" charset="0"/>
                <a:cs typeface="Arial" charset="0"/>
              </a:rPr>
              <a:t>14.  Heat Therapy</a:t>
            </a:r>
            <a:br>
              <a:rPr lang="en-US" altLang="en-US" sz="800">
                <a:solidFill>
                  <a:schemeClr val="tx1"/>
                </a:solidFill>
                <a:latin typeface="Arial" charset="0"/>
                <a:cs typeface="Arial" charset="0"/>
              </a:rPr>
            </a:br>
            <a:br>
              <a:rPr lang="en-US" altLang="en-US" sz="800">
                <a:solidFill>
                  <a:schemeClr val="tx1"/>
                </a:solidFill>
                <a:latin typeface="Arial" charset="0"/>
                <a:cs typeface="Arial" charset="0"/>
              </a:rPr>
            </a:br>
            <a:r>
              <a:rPr lang="en-US" altLang="en-US" sz="2800">
                <a:solidFill>
                  <a:srgbClr val="FF0000"/>
                </a:solidFill>
                <a:latin typeface="Arial" charset="0"/>
                <a:cs typeface="Arial" charset="0"/>
              </a:rPr>
              <a:t>Hot</a:t>
            </a:r>
            <a:r>
              <a:rPr lang="en-US" altLang="en-US" sz="2800" b="0">
                <a:solidFill>
                  <a:schemeClr val="tx1"/>
                </a:solidFill>
                <a:latin typeface="Arial" charset="0"/>
                <a:cs typeface="Arial" charset="0"/>
              </a:rPr>
              <a:t> soak in a tub</a:t>
            </a:r>
            <a:br>
              <a:rPr lang="en-US" altLang="en-US" sz="2800" b="0">
                <a:solidFill>
                  <a:schemeClr val="tx1"/>
                </a:solidFill>
                <a:latin typeface="Arial" charset="0"/>
                <a:cs typeface="Arial" charset="0"/>
              </a:rPr>
            </a:br>
            <a:r>
              <a:rPr lang="en-US" altLang="en-US" sz="2800">
                <a:solidFill>
                  <a:srgbClr val="FF0000"/>
                </a:solidFill>
                <a:latin typeface="Arial" charset="0"/>
                <a:cs typeface="Arial" charset="0"/>
              </a:rPr>
              <a:t>Heating</a:t>
            </a:r>
            <a:r>
              <a:rPr lang="en-US" altLang="en-US" sz="2800" b="0">
                <a:solidFill>
                  <a:schemeClr val="tx1"/>
                </a:solidFill>
                <a:latin typeface="Arial" charset="0"/>
                <a:cs typeface="Arial" charset="0"/>
              </a:rPr>
              <a:t> Pad</a:t>
            </a:r>
            <a:br>
              <a:rPr lang="en-US" altLang="en-US" sz="2800" b="0">
                <a:solidFill>
                  <a:schemeClr val="tx1"/>
                </a:solidFill>
                <a:latin typeface="Arial" charset="0"/>
                <a:cs typeface="Arial" charset="0"/>
              </a:rPr>
            </a:br>
            <a:r>
              <a:rPr lang="en-US" altLang="en-US" sz="2800">
                <a:solidFill>
                  <a:srgbClr val="FF0000"/>
                </a:solidFill>
                <a:latin typeface="Arial" charset="0"/>
                <a:cs typeface="Arial" charset="0"/>
              </a:rPr>
              <a:t>Hot</a:t>
            </a:r>
            <a:r>
              <a:rPr lang="en-US" altLang="en-US" sz="2800" b="0">
                <a:solidFill>
                  <a:schemeClr val="tx1"/>
                </a:solidFill>
                <a:latin typeface="Arial" charset="0"/>
                <a:cs typeface="Arial" charset="0"/>
              </a:rPr>
              <a:t> Water Bottle</a:t>
            </a:r>
            <a:br>
              <a:rPr lang="en-US" altLang="en-US" sz="2800" b="0">
                <a:solidFill>
                  <a:schemeClr val="tx1"/>
                </a:solidFill>
                <a:latin typeface="Arial" charset="0"/>
                <a:cs typeface="Arial" charset="0"/>
              </a:rPr>
            </a:br>
            <a:r>
              <a:rPr lang="en-US" altLang="en-US" sz="2800">
                <a:solidFill>
                  <a:srgbClr val="FF7C80"/>
                </a:solidFill>
                <a:latin typeface="Arial" charset="0"/>
                <a:cs typeface="Arial" charset="0"/>
              </a:rPr>
              <a:t>Warm</a:t>
            </a:r>
            <a:r>
              <a:rPr lang="en-US" altLang="en-US" sz="2800" b="0">
                <a:solidFill>
                  <a:schemeClr val="tx1"/>
                </a:solidFill>
                <a:latin typeface="Arial" charset="0"/>
                <a:cs typeface="Arial" charset="0"/>
              </a:rPr>
              <a:t> cup of tea</a:t>
            </a:r>
            <a:br>
              <a:rPr lang="en-US" altLang="en-US" sz="2800" b="0">
                <a:solidFill>
                  <a:schemeClr val="tx1"/>
                </a:solidFill>
                <a:latin typeface="Arial" charset="0"/>
                <a:cs typeface="Arial" charset="0"/>
              </a:rPr>
            </a:br>
            <a:r>
              <a:rPr lang="en-US" altLang="en-US" sz="2800" b="0">
                <a:solidFill>
                  <a:schemeClr val="tx1"/>
                </a:solidFill>
                <a:latin typeface="Arial" charset="0"/>
                <a:cs typeface="Arial" charset="0"/>
              </a:rPr>
              <a:t>  or cocoa</a:t>
            </a:r>
            <a:br>
              <a:rPr lang="en-US" altLang="en-US" sz="2800" b="0">
                <a:solidFill>
                  <a:schemeClr val="tx1"/>
                </a:solidFill>
                <a:latin typeface="Arial" charset="0"/>
                <a:cs typeface="Arial" charset="0"/>
              </a:rPr>
            </a:br>
            <a:r>
              <a:rPr lang="en-US" altLang="en-US" sz="2800">
                <a:solidFill>
                  <a:srgbClr val="FF5050"/>
                </a:solidFill>
                <a:latin typeface="Arial" charset="0"/>
                <a:cs typeface="Arial" charset="0"/>
              </a:rPr>
              <a:t>Warm</a:t>
            </a:r>
            <a:r>
              <a:rPr lang="en-US" altLang="en-US" sz="2800" b="0">
                <a:solidFill>
                  <a:schemeClr val="tx1"/>
                </a:solidFill>
                <a:latin typeface="Arial" charset="0"/>
                <a:cs typeface="Arial" charset="0"/>
              </a:rPr>
              <a:t> PJ’s</a:t>
            </a:r>
            <a:br>
              <a:rPr lang="en-US" altLang="en-US" sz="2800" b="0">
                <a:solidFill>
                  <a:schemeClr val="tx1"/>
                </a:solidFill>
                <a:latin typeface="Arial" charset="0"/>
                <a:cs typeface="Arial" charset="0"/>
              </a:rPr>
            </a:br>
            <a:br>
              <a:rPr lang="en-US" altLang="en-US" sz="2800" b="0">
                <a:solidFill>
                  <a:schemeClr val="tx1"/>
                </a:solidFill>
                <a:latin typeface="Arial" charset="0"/>
                <a:cs typeface="Arial" charset="0"/>
              </a:rPr>
            </a:br>
            <a:r>
              <a:rPr lang="en-US" altLang="en-US" sz="2800" b="0">
                <a:solidFill>
                  <a:schemeClr val="tx1"/>
                </a:solidFill>
                <a:latin typeface="Arial" charset="0"/>
                <a:cs typeface="Arial" charset="0"/>
              </a:rPr>
              <a:t>        Don’t forget to breathe dee</a:t>
            </a:r>
            <a:r>
              <a:rPr lang="en-US" altLang="en-US" sz="3600" b="0">
                <a:solidFill>
                  <a:schemeClr val="tx1"/>
                </a:solidFill>
                <a:latin typeface="Arial" charset="0"/>
                <a:cs typeface="Arial" charset="0"/>
              </a:rPr>
              <a:t>ply!</a:t>
            </a:r>
            <a:br>
              <a:rPr lang="en-US" altLang="en-US" sz="3600" b="0">
                <a:solidFill>
                  <a:schemeClr val="tx1"/>
                </a:solidFill>
                <a:latin typeface="Arial" charset="0"/>
                <a:cs typeface="Arial" charset="0"/>
              </a:rPr>
            </a:br>
            <a:endParaRPr lang="en-US" altLang="en-US" sz="3600" b="0">
              <a:solidFill>
                <a:schemeClr val="tx1"/>
              </a:solidFill>
              <a:latin typeface="Arial" charset="0"/>
              <a:cs typeface="Arial" charset="0"/>
            </a:endParaRPr>
          </a:p>
        </p:txBody>
      </p:sp>
      <p:pic>
        <p:nvPicPr>
          <p:cNvPr id="45060" name="Picture 3" descr="219625oTWs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14475"/>
            <a:ext cx="3505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What Makes Something Stressful?</a:t>
            </a:r>
          </a:p>
        </p:txBody>
      </p:sp>
      <p:sp>
        <p:nvSpPr>
          <p:cNvPr id="11267" name="Rectangle 3"/>
          <p:cNvSpPr>
            <a:spLocks noGrp="1" noChangeArrowheads="1"/>
          </p:cNvSpPr>
          <p:nvPr>
            <p:ph type="body" idx="1"/>
          </p:nvPr>
        </p:nvSpPr>
        <p:spPr bwMode="auto">
          <a:xfrm>
            <a:off x="304800" y="1727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Situations that have strong demands</a:t>
            </a:r>
          </a:p>
          <a:p>
            <a:pPr eaLnBrk="1" hangingPunct="1">
              <a:lnSpc>
                <a:spcPct val="90000"/>
              </a:lnSpc>
            </a:pPr>
            <a:r>
              <a:rPr lang="en-US" altLang="en-US"/>
              <a:t>Situations that are imminent</a:t>
            </a:r>
          </a:p>
          <a:p>
            <a:pPr eaLnBrk="1" hangingPunct="1">
              <a:lnSpc>
                <a:spcPct val="90000"/>
              </a:lnSpc>
            </a:pPr>
            <a:r>
              <a:rPr lang="en-US" altLang="en-US"/>
              <a:t>Life transitions</a:t>
            </a:r>
          </a:p>
          <a:p>
            <a:pPr eaLnBrk="1" hangingPunct="1">
              <a:lnSpc>
                <a:spcPct val="90000"/>
              </a:lnSpc>
            </a:pPr>
            <a:r>
              <a:rPr lang="en-US" altLang="en-US"/>
              <a:t>Timing (e.g., deviation from the “norm”)</a:t>
            </a:r>
          </a:p>
          <a:p>
            <a:pPr eaLnBrk="1" hangingPunct="1">
              <a:lnSpc>
                <a:spcPct val="90000"/>
              </a:lnSpc>
            </a:pPr>
            <a:r>
              <a:rPr lang="en-US" altLang="en-US"/>
              <a:t>Uncertainty</a:t>
            </a:r>
          </a:p>
          <a:p>
            <a:pPr eaLnBrk="1" hangingPunct="1">
              <a:lnSpc>
                <a:spcPct val="90000"/>
              </a:lnSpc>
            </a:pPr>
            <a:r>
              <a:rPr lang="en-US" altLang="en-US"/>
              <a:t>Desirability</a:t>
            </a:r>
          </a:p>
          <a:p>
            <a:pPr eaLnBrk="1" hangingPunct="1">
              <a:lnSpc>
                <a:spcPct val="90000"/>
              </a:lnSpc>
            </a:pPr>
            <a:r>
              <a:rPr lang="en-US" altLang="en-US"/>
              <a:t>Controllability</a:t>
            </a:r>
          </a:p>
          <a:p>
            <a:pPr lvl="1" eaLnBrk="1" hangingPunct="1">
              <a:lnSpc>
                <a:spcPct val="90000"/>
              </a:lnSpc>
            </a:pPr>
            <a:endParaRPr lang="en-US" altLang="en-US"/>
          </a:p>
        </p:txBody>
      </p:sp>
      <p:pic>
        <p:nvPicPr>
          <p:cNvPr id="11268" name="Picture 5" descr="j0341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14800"/>
            <a:ext cx="1685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19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bwMode="auto">
          <a:xfrm>
            <a:off x="304800" y="1492250"/>
            <a:ext cx="8458200" cy="4805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7950" indent="0" eaLnBrk="1" hangingPunct="1">
              <a:buFont typeface="Wingdings 3" pitchFamily="18" charset="2"/>
              <a:buNone/>
            </a:pPr>
            <a:r>
              <a:rPr lang="en-US" altLang="en-US" sz="3600" b="1">
                <a:cs typeface="Arial" charset="0"/>
              </a:rPr>
              <a:t>15. Medication</a:t>
            </a:r>
          </a:p>
          <a:p>
            <a:pPr marL="107950" indent="0" eaLnBrk="1" hangingPunct="1">
              <a:buFont typeface="Wingdings 3" pitchFamily="18" charset="2"/>
              <a:buNone/>
            </a:pPr>
            <a:endParaRPr lang="en-US" altLang="en-US" sz="4400">
              <a:latin typeface="Arial" charset="0"/>
              <a:cs typeface="Arial" charset="0"/>
            </a:endParaRPr>
          </a:p>
        </p:txBody>
      </p:sp>
      <p:sp>
        <p:nvSpPr>
          <p:cNvPr id="46083" name="Title 2"/>
          <p:cNvSpPr>
            <a:spLocks noGrp="1"/>
          </p:cNvSpPr>
          <p:nvPr>
            <p:ph type="title"/>
          </p:nvPr>
        </p:nvSpPr>
        <p:spPr bwMode="auto">
          <a:xfrm>
            <a:off x="304800" y="228600"/>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400"/>
              <a:t>Suggestions for Reducing Stress</a:t>
            </a:r>
            <a:endParaRPr lang="en-US" altLang="en-US" sz="4400">
              <a:latin typeface="Arial" charset="0"/>
              <a:cs typeface="Arial" charset="0"/>
            </a:endParaRPr>
          </a:p>
        </p:txBody>
      </p:sp>
      <p:pic>
        <p:nvPicPr>
          <p:cNvPr id="46084" name="Picture 6" descr="C:\Users\tstover\AppData\Local\Microsoft\Windows\Temporary Internet Files\Content.IE5\XDTWUNPU\toolbo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76450"/>
            <a:ext cx="46037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515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66838"/>
            <a:ext cx="8458200" cy="4957762"/>
          </a:xfrm>
        </p:spPr>
        <p:txBody>
          <a:bodyPr/>
          <a:lstStyle/>
          <a:p>
            <a:pPr marL="0" indent="0">
              <a:lnSpc>
                <a:spcPct val="90000"/>
              </a:lnSpc>
              <a:buFont typeface="Wingdings" panose="05000000000000000000" pitchFamily="2" charset="2"/>
              <a:buNone/>
              <a:defRPr/>
            </a:pPr>
            <a:r>
              <a:rPr lang="en-US" altLang="en-US" b="1" dirty="0"/>
              <a:t>16. Financial</a:t>
            </a:r>
          </a:p>
          <a:p>
            <a:pPr marL="0" indent="0">
              <a:lnSpc>
                <a:spcPct val="90000"/>
              </a:lnSpc>
              <a:buFont typeface="Wingdings" panose="05000000000000000000" pitchFamily="2" charset="2"/>
              <a:buNone/>
              <a:defRPr/>
            </a:pPr>
            <a:endParaRPr lang="en-US" altLang="en-US" dirty="0"/>
          </a:p>
          <a:p>
            <a:pPr marL="0" indent="0">
              <a:lnSpc>
                <a:spcPct val="90000"/>
              </a:lnSpc>
              <a:buFont typeface="Wingdings" panose="05000000000000000000" pitchFamily="2" charset="2"/>
              <a:buNone/>
              <a:defRPr/>
            </a:pPr>
            <a:r>
              <a:rPr lang="en-US" altLang="en-US" dirty="0"/>
              <a:t>Live on a realistic budget</a:t>
            </a:r>
          </a:p>
          <a:p>
            <a:pPr marL="0" indent="0">
              <a:lnSpc>
                <a:spcPct val="90000"/>
              </a:lnSpc>
              <a:buFont typeface="Wingdings" panose="05000000000000000000" pitchFamily="2" charset="2"/>
              <a:buNone/>
              <a:defRPr/>
            </a:pPr>
            <a:r>
              <a:rPr lang="en-US" altLang="en-US" dirty="0"/>
              <a:t>Spend less than you make</a:t>
            </a:r>
          </a:p>
          <a:p>
            <a:pPr marL="0" indent="0">
              <a:lnSpc>
                <a:spcPct val="90000"/>
              </a:lnSpc>
              <a:buFont typeface="Wingdings" panose="05000000000000000000" pitchFamily="2" charset="2"/>
              <a:buNone/>
              <a:defRPr/>
            </a:pPr>
            <a:r>
              <a:rPr lang="en-US" altLang="en-US" dirty="0"/>
              <a:t>Be a smart shopper – do your homework – look for bargains</a:t>
            </a:r>
          </a:p>
          <a:p>
            <a:pPr marL="0" indent="0">
              <a:lnSpc>
                <a:spcPct val="90000"/>
              </a:lnSpc>
              <a:buFont typeface="Wingdings" panose="05000000000000000000" pitchFamily="2" charset="2"/>
              <a:buNone/>
              <a:defRPr/>
            </a:pPr>
            <a:r>
              <a:rPr lang="en-US" altLang="en-US" dirty="0"/>
              <a:t>Eliminate and avoid debt</a:t>
            </a:r>
          </a:p>
          <a:p>
            <a:pPr marL="0" indent="0">
              <a:lnSpc>
                <a:spcPct val="90000"/>
              </a:lnSpc>
              <a:buFont typeface="Wingdings" panose="05000000000000000000" pitchFamily="2" charset="2"/>
              <a:buNone/>
              <a:defRPr/>
            </a:pPr>
            <a:r>
              <a:rPr lang="en-US" altLang="en-US" dirty="0"/>
              <a:t>Save for emergencies</a:t>
            </a:r>
          </a:p>
          <a:p>
            <a:pPr marL="0" indent="0">
              <a:lnSpc>
                <a:spcPct val="90000"/>
              </a:lnSpc>
              <a:buFont typeface="Wingdings" panose="05000000000000000000" pitchFamily="2" charset="2"/>
              <a:buNone/>
              <a:defRPr/>
            </a:pPr>
            <a:r>
              <a:rPr lang="en-US" altLang="en-US" dirty="0"/>
              <a:t>Save for the future</a:t>
            </a:r>
          </a:p>
          <a:p>
            <a:pPr marL="0" indent="0">
              <a:lnSpc>
                <a:spcPct val="90000"/>
              </a:lnSpc>
              <a:buFont typeface="Wingdings" panose="05000000000000000000" pitchFamily="2" charset="2"/>
              <a:buNone/>
              <a:defRPr/>
            </a:pPr>
            <a:r>
              <a:rPr lang="en-US" altLang="en-US" dirty="0"/>
              <a:t>Invest for retirement</a:t>
            </a:r>
          </a:p>
          <a:p>
            <a:pPr marL="0" indent="0">
              <a:lnSpc>
                <a:spcPct val="90000"/>
              </a:lnSpc>
              <a:buFont typeface="Wingdings" panose="05000000000000000000" pitchFamily="2" charset="2"/>
              <a:buNone/>
              <a:defRPr/>
            </a:pPr>
            <a:r>
              <a:rPr lang="en-US" altLang="en-US" dirty="0"/>
              <a:t>Learn to be content – simplify!</a:t>
            </a:r>
          </a:p>
          <a:p>
            <a:pPr>
              <a:defRPr/>
            </a:pPr>
            <a:endParaRPr lang="en-US" dirty="0"/>
          </a:p>
        </p:txBody>
      </p:sp>
      <p:sp>
        <p:nvSpPr>
          <p:cNvPr id="4710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a:t>Suggestions for Reducing Stress</a:t>
            </a:r>
          </a:p>
        </p:txBody>
      </p:sp>
      <p:pic>
        <p:nvPicPr>
          <p:cNvPr id="47108" name="Picture 3" descr="C:\Users\dcalvert\AppData\Local\Microsoft\Windows\Temporary Internet Files\Content.IE5\VR33MGZK\3401313099_d1194ea0f2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calvert\AppData\Local\Microsoft\Windows\Temporary Internet Files\Content.IE5\SZHG3F5O\debt-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957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bwMode="auto">
          <a:xfrm>
            <a:off x="304800" y="381000"/>
            <a:ext cx="8458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r>
              <a:rPr lang="en-US" altLang="en-US" sz="4000" b="1">
                <a:solidFill>
                  <a:schemeClr val="bg1"/>
                </a:solidFill>
              </a:rPr>
              <a:t>Suggestions for Reducing Stress</a:t>
            </a:r>
          </a:p>
        </p:txBody>
      </p:sp>
      <p:sp>
        <p:nvSpPr>
          <p:cNvPr id="2" name="Title 1"/>
          <p:cNvSpPr>
            <a:spLocks noGrp="1"/>
          </p:cNvSpPr>
          <p:nvPr>
            <p:ph type="title"/>
          </p:nvPr>
        </p:nvSpPr>
        <p:spPr>
          <a:xfrm>
            <a:off x="152400" y="1376363"/>
            <a:ext cx="8648700" cy="5711825"/>
          </a:xfrm>
        </p:spPr>
        <p:txBody>
          <a:bodyPr>
            <a:normAutofit fontScale="90000"/>
          </a:bodyPr>
          <a:lstStyle/>
          <a:p>
            <a:pPr eaLnBrk="1" fontAlgn="auto" hangingPunct="1">
              <a:spcAft>
                <a:spcPts val="0"/>
              </a:spcAft>
              <a:defRPr/>
            </a:pPr>
            <a:r>
              <a:rPr lang="en-US" altLang="en-US" dirty="0">
                <a:solidFill>
                  <a:schemeClr val="tx1"/>
                </a:solidFill>
              </a:rPr>
              <a:t>17. Counseling </a:t>
            </a:r>
            <a:br>
              <a:rPr lang="en-US" altLang="en-US" dirty="0">
                <a:solidFill>
                  <a:schemeClr val="tx1"/>
                </a:solidFill>
              </a:rPr>
            </a:br>
            <a:r>
              <a:rPr lang="en-US" altLang="en-US" dirty="0">
                <a:solidFill>
                  <a:schemeClr val="tx1"/>
                </a:solidFill>
              </a:rPr>
              <a:t>	</a:t>
            </a:r>
            <a:br>
              <a:rPr lang="en-US" altLang="en-US" dirty="0">
                <a:solidFill>
                  <a:schemeClr val="tx1"/>
                </a:solidFill>
              </a:rPr>
            </a:br>
            <a:r>
              <a:rPr lang="en-US" altLang="en-US" dirty="0">
                <a:solidFill>
                  <a:schemeClr val="tx1"/>
                </a:solidFill>
              </a:rPr>
              <a:t>EAP</a:t>
            </a:r>
            <a:br>
              <a:rPr lang="en-US" altLang="en-US" dirty="0">
                <a:solidFill>
                  <a:schemeClr val="tx1"/>
                </a:solidFill>
              </a:rPr>
            </a:br>
            <a:r>
              <a:rPr lang="en-US" altLang="en-US" dirty="0">
                <a:solidFill>
                  <a:schemeClr val="tx1"/>
                </a:solidFill>
              </a:rPr>
              <a:t>Community Based</a:t>
            </a:r>
            <a:br>
              <a:rPr lang="en-US" altLang="en-US" dirty="0">
                <a:solidFill>
                  <a:schemeClr val="tx1"/>
                </a:solidFill>
              </a:rPr>
            </a:br>
            <a:r>
              <a:rPr lang="en-US" altLang="en-US" dirty="0">
                <a:solidFill>
                  <a:schemeClr val="tx1"/>
                </a:solidFill>
              </a:rPr>
              <a:t>United Way</a:t>
            </a:r>
            <a:br>
              <a:rPr lang="en-US" altLang="en-US" dirty="0">
                <a:solidFill>
                  <a:schemeClr val="tx1"/>
                </a:solidFill>
              </a:rPr>
            </a:br>
            <a:r>
              <a:rPr lang="en-US" altLang="en-US" dirty="0">
                <a:solidFill>
                  <a:schemeClr val="tx1"/>
                </a:solidFill>
              </a:rPr>
              <a:t>State Funded</a:t>
            </a:r>
            <a:br>
              <a:rPr lang="en-US" altLang="en-US" dirty="0">
                <a:solidFill>
                  <a:schemeClr val="tx1"/>
                </a:solidFill>
              </a:rPr>
            </a:br>
            <a:r>
              <a:rPr lang="en-US" altLang="en-US" dirty="0">
                <a:solidFill>
                  <a:schemeClr val="tx1"/>
                </a:solidFill>
              </a:rPr>
              <a:t>Insurance</a:t>
            </a:r>
            <a:br>
              <a:rPr lang="en-US" altLang="en-US" dirty="0">
                <a:solidFill>
                  <a:srgbClr val="FF0000"/>
                </a:solidFill>
              </a:rPr>
            </a:br>
            <a:br>
              <a:rPr lang="en-US" altLang="en-US" sz="2800" dirty="0">
                <a:solidFill>
                  <a:srgbClr val="FF0000"/>
                </a:solidFill>
              </a:rPr>
            </a:br>
            <a:r>
              <a:rPr lang="en-US" altLang="en-US" sz="3600" dirty="0">
                <a:solidFill>
                  <a:srgbClr val="7030A0"/>
                </a:solidFill>
                <a:latin typeface="Arial" charset="0"/>
                <a:cs typeface="Arial" charset="0"/>
              </a:rPr>
              <a:t>Cognitive Behavioral Therapy (CBT):  </a:t>
            </a:r>
            <a:r>
              <a:rPr lang="en-US" altLang="en-US" sz="3600" dirty="0">
                <a:solidFill>
                  <a:schemeClr val="tx1"/>
                </a:solidFill>
                <a:latin typeface="Arial" charset="0"/>
                <a:cs typeface="Arial" charset="0"/>
              </a:rPr>
              <a:t>can be helpful with the </a:t>
            </a:r>
            <a:r>
              <a:rPr lang="en-US" altLang="en-US" sz="3600" dirty="0">
                <a:solidFill>
                  <a:srgbClr val="FF3399"/>
                </a:solidFill>
                <a:latin typeface="Arial" charset="0"/>
                <a:cs typeface="Arial" charset="0"/>
              </a:rPr>
              <a:t>emotions</a:t>
            </a:r>
            <a:r>
              <a:rPr lang="en-US" altLang="en-US" sz="3600" dirty="0">
                <a:solidFill>
                  <a:schemeClr val="tx1"/>
                </a:solidFill>
                <a:latin typeface="Arial" charset="0"/>
                <a:cs typeface="Arial" charset="0"/>
              </a:rPr>
              <a:t>, </a:t>
            </a:r>
            <a:r>
              <a:rPr lang="en-US" altLang="en-US" sz="3600" dirty="0">
                <a:solidFill>
                  <a:srgbClr val="00B050"/>
                </a:solidFill>
                <a:latin typeface="Arial" charset="0"/>
                <a:cs typeface="Arial" charset="0"/>
              </a:rPr>
              <a:t>thoughts</a:t>
            </a:r>
            <a:r>
              <a:rPr lang="en-US" altLang="en-US" sz="3600" dirty="0">
                <a:solidFill>
                  <a:schemeClr val="tx1"/>
                </a:solidFill>
                <a:latin typeface="Arial" charset="0"/>
                <a:cs typeface="Arial" charset="0"/>
              </a:rPr>
              <a:t> and </a:t>
            </a:r>
            <a:br>
              <a:rPr lang="en-US" altLang="en-US" sz="3600" dirty="0">
                <a:solidFill>
                  <a:schemeClr val="tx1"/>
                </a:solidFill>
                <a:latin typeface="Arial" charset="0"/>
                <a:cs typeface="Arial" charset="0"/>
              </a:rPr>
            </a:br>
            <a:r>
              <a:rPr lang="en-US" altLang="en-US" sz="3600" dirty="0">
                <a:solidFill>
                  <a:srgbClr val="0070C0"/>
                </a:solidFill>
                <a:latin typeface="Arial" charset="0"/>
                <a:cs typeface="Arial" charset="0"/>
              </a:rPr>
              <a:t>behaviors</a:t>
            </a:r>
            <a:r>
              <a:rPr lang="en-US" altLang="en-US" sz="3600" dirty="0">
                <a:solidFill>
                  <a:schemeClr val="tx1"/>
                </a:solidFill>
                <a:latin typeface="Arial" charset="0"/>
                <a:cs typeface="Arial" charset="0"/>
              </a:rPr>
              <a:t> of anxiety.</a:t>
            </a:r>
            <a:br>
              <a:rPr lang="en-US" altLang="en-US" sz="3600" dirty="0">
                <a:solidFill>
                  <a:schemeClr val="tx1"/>
                </a:solidFill>
                <a:latin typeface="Arial" charset="0"/>
                <a:cs typeface="Arial" charset="0"/>
              </a:rPr>
            </a:br>
            <a:br>
              <a:rPr lang="en-US" altLang="en-US" sz="3100" dirty="0">
                <a:solidFill>
                  <a:schemeClr val="tx1"/>
                </a:solidFill>
                <a:latin typeface="Arial" charset="0"/>
                <a:cs typeface="Arial" charset="0"/>
              </a:rPr>
            </a:br>
            <a:endParaRPr lang="en-US" altLang="en-US" dirty="0"/>
          </a:p>
        </p:txBody>
      </p:sp>
      <p:sp>
        <p:nvSpPr>
          <p:cNvPr id="48132" name="Rectangle 4"/>
          <p:cNvSpPr>
            <a:spLocks noChangeArrowheads="1"/>
          </p:cNvSpPr>
          <p:nvPr/>
        </p:nvSpPr>
        <p:spPr bwMode="auto">
          <a:xfrm>
            <a:off x="457200" y="2967038"/>
            <a:ext cx="845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ＭＳ Ｐゴシック" pitchFamily="34" charset="-128"/>
              </a:defRPr>
            </a:lvl1pPr>
            <a:lvl2pPr marL="742950" indent="-285750" eaLnBrk="0" hangingPunct="0">
              <a:defRPr>
                <a:solidFill>
                  <a:schemeClr val="tx1"/>
                </a:solidFill>
                <a:latin typeface="Tahoma" pitchFamily="34" charset="0"/>
                <a:ea typeface="ＭＳ Ｐゴシック" pitchFamily="34" charset="-128"/>
              </a:defRPr>
            </a:lvl2pPr>
            <a:lvl3pPr marL="1143000" indent="-228600" eaLnBrk="0" hangingPunct="0">
              <a:defRPr>
                <a:solidFill>
                  <a:schemeClr val="tx1"/>
                </a:solidFill>
                <a:latin typeface="Tahoma" pitchFamily="34" charset="0"/>
                <a:ea typeface="ＭＳ Ｐゴシック" pitchFamily="34" charset="-128"/>
              </a:defRPr>
            </a:lvl3pPr>
            <a:lvl4pPr marL="1600200" indent="-228600" eaLnBrk="0" hangingPunct="0">
              <a:defRPr>
                <a:solidFill>
                  <a:schemeClr val="tx1"/>
                </a:solidFill>
                <a:latin typeface="Tahoma" pitchFamily="34" charset="0"/>
                <a:ea typeface="ＭＳ Ｐゴシック" pitchFamily="34" charset="-128"/>
              </a:defRPr>
            </a:lvl4pPr>
            <a:lvl5pPr marL="2057400" indent="-228600" eaLnBrk="0" hangingPunct="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pPr eaLnBrk="1" hangingPunct="1">
              <a:buFont typeface="Wingdings 2" pitchFamily="18" charset="2"/>
              <a:buNone/>
            </a:pPr>
            <a:endParaRPr lang="en-US" altLang="en-US" b="1">
              <a:solidFill>
                <a:srgbClr val="239E12"/>
              </a:solidFill>
              <a:latin typeface="Arial" charset="0"/>
            </a:endParaRPr>
          </a:p>
        </p:txBody>
      </p:sp>
      <p:pic>
        <p:nvPicPr>
          <p:cNvPr id="48133" name="Picture 6" descr="C:\Users\jvantine\AppData\Local\Microsoft\Windows\Temporary Internet Files\Content.IE5\4FNGITIU\counsel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403350"/>
            <a:ext cx="41529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74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04800" y="1519238"/>
            <a:ext cx="8458200" cy="5262562"/>
          </a:xfrm>
        </p:spPr>
        <p:txBody>
          <a:bodyPr>
            <a:normAutofit/>
          </a:bodyPr>
          <a:lstStyle/>
          <a:p>
            <a:pPr eaLnBrk="1" fontAlgn="auto" hangingPunct="1">
              <a:spcAft>
                <a:spcPts val="0"/>
              </a:spcAft>
              <a:buClr>
                <a:schemeClr val="accent3">
                  <a:lumMod val="75000"/>
                </a:schemeClr>
              </a:buClr>
              <a:buFont typeface="Wingdings" panose="05000000000000000000" pitchFamily="2" charset="2"/>
              <a:buChar char="ü"/>
              <a:defRPr/>
            </a:pPr>
            <a:r>
              <a:rPr lang="en-US" sz="3200" dirty="0"/>
              <a:t>Free counseling/short term session models</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An outside perspective on your situation</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Ongoing feedback and support</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Referrals and information on long term services or issues requiring specialization</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Free service</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Male and female counselors</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24 hours assistance</a:t>
            </a:r>
          </a:p>
          <a:p>
            <a:pPr eaLnBrk="1" fontAlgn="auto" hangingPunct="1">
              <a:spcAft>
                <a:spcPts val="0"/>
              </a:spcAft>
              <a:buClr>
                <a:schemeClr val="accent3">
                  <a:lumMod val="75000"/>
                </a:schemeClr>
              </a:buClr>
              <a:buFont typeface="Wingdings" panose="05000000000000000000" pitchFamily="2" charset="2"/>
              <a:buChar char="ü"/>
              <a:defRPr/>
            </a:pPr>
            <a:r>
              <a:rPr lang="en-US" sz="3200" dirty="0"/>
              <a:t>Employees and dependents</a:t>
            </a:r>
          </a:p>
        </p:txBody>
      </p:sp>
      <p:sp>
        <p:nvSpPr>
          <p:cNvPr id="7171" name="Title 4"/>
          <p:cNvSpPr>
            <a:spLocks noGrp="1"/>
          </p:cNvSpPr>
          <p:nvPr>
            <p:ph type="title"/>
          </p:nvPr>
        </p:nvSpPr>
        <p:spPr bwMode="auto">
          <a:xfrm>
            <a:off x="0" y="-76200"/>
            <a:ext cx="8229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400" dirty="0">
                <a:cs typeface="Tunga" pitchFamily="34" charset="0"/>
              </a:rPr>
              <a:t>CommunityCare Employee Assistance Program Offers:</a:t>
            </a:r>
          </a:p>
        </p:txBody>
      </p:sp>
    </p:spTree>
    <p:extLst>
      <p:ext uri="{BB962C8B-B14F-4D97-AF65-F5344CB8AC3E}">
        <p14:creationId xmlns:p14="http://schemas.microsoft.com/office/powerpoint/2010/main" val="344434388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04800" y="1727200"/>
            <a:ext cx="8610600" cy="4525963"/>
          </a:xfrm>
        </p:spPr>
        <p:txBody>
          <a:bodyPr>
            <a:normAutofit fontScale="92500" lnSpcReduction="10000"/>
          </a:bodyPr>
          <a:lstStyle/>
          <a:p>
            <a:pPr eaLnBrk="1" fontAlgn="auto" hangingPunct="1">
              <a:spcAft>
                <a:spcPts val="0"/>
              </a:spcAft>
              <a:buClr>
                <a:srgbClr val="00B050"/>
              </a:buClr>
              <a:buFont typeface="Wingdings" panose="05000000000000000000" pitchFamily="2" charset="2"/>
              <a:buChar char="ü"/>
              <a:defRPr/>
            </a:pPr>
            <a:r>
              <a:rPr lang="en-US" sz="4400" dirty="0"/>
              <a:t>All State Licensed Counselors</a:t>
            </a:r>
          </a:p>
          <a:p>
            <a:pPr eaLnBrk="1" fontAlgn="auto" hangingPunct="1">
              <a:spcAft>
                <a:spcPts val="0"/>
              </a:spcAft>
              <a:buClr>
                <a:srgbClr val="00B050"/>
              </a:buClr>
              <a:buFont typeface="Wingdings" panose="05000000000000000000" pitchFamily="2" charset="2"/>
              <a:buChar char="ü"/>
              <a:defRPr/>
            </a:pPr>
            <a:r>
              <a:rPr lang="en-US" sz="4400" dirty="0"/>
              <a:t>Located at Williams Tower II Two West 2</a:t>
            </a:r>
            <a:r>
              <a:rPr lang="en-US" sz="4400" baseline="30000" dirty="0"/>
              <a:t>nd</a:t>
            </a:r>
            <a:r>
              <a:rPr lang="en-US" sz="4400" dirty="0"/>
              <a:t> Street </a:t>
            </a:r>
          </a:p>
          <a:p>
            <a:pPr eaLnBrk="1" fontAlgn="auto" hangingPunct="1">
              <a:spcAft>
                <a:spcPts val="0"/>
              </a:spcAft>
              <a:buClr>
                <a:srgbClr val="00B050"/>
              </a:buClr>
              <a:buFont typeface="Wingdings" panose="05000000000000000000" pitchFamily="2" charset="2"/>
              <a:buChar char="ü"/>
              <a:defRPr/>
            </a:pPr>
            <a:r>
              <a:rPr lang="en-US" sz="4400" dirty="0"/>
              <a:t>(100 W. Parking Garage Lot 129– Free Parking)</a:t>
            </a:r>
          </a:p>
          <a:p>
            <a:pPr eaLnBrk="1" fontAlgn="auto" hangingPunct="1">
              <a:spcAft>
                <a:spcPts val="0"/>
              </a:spcAft>
              <a:buClr>
                <a:srgbClr val="00B050"/>
              </a:buClr>
              <a:buFont typeface="Wingdings" panose="05000000000000000000" pitchFamily="2" charset="2"/>
              <a:buChar char="ü"/>
              <a:defRPr/>
            </a:pPr>
            <a:r>
              <a:rPr lang="en-US" sz="4400" dirty="0"/>
              <a:t>Call (918) 594-5232 or 1-800-221-3976</a:t>
            </a:r>
          </a:p>
        </p:txBody>
      </p:sp>
      <p:sp>
        <p:nvSpPr>
          <p:cNvPr id="8195" name="Title 1"/>
          <p:cNvSpPr>
            <a:spLocks noGrp="1"/>
          </p:cNvSpPr>
          <p:nvPr>
            <p:ph type="title"/>
          </p:nvPr>
        </p:nvSpPr>
        <p:spPr bwMode="auto">
          <a:xfrm>
            <a:off x="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6600" dirty="0">
                <a:cs typeface="Tunga" pitchFamily="34" charset="0"/>
              </a:rPr>
              <a:t>CommunityCare EAP</a:t>
            </a:r>
          </a:p>
        </p:txBody>
      </p:sp>
    </p:spTree>
    <p:extLst>
      <p:ext uri="{BB962C8B-B14F-4D97-AF65-F5344CB8AC3E}">
        <p14:creationId xmlns:p14="http://schemas.microsoft.com/office/powerpoint/2010/main" val="121846135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25" y="1100138"/>
            <a:ext cx="7521575" cy="4843462"/>
          </a:xfrm>
        </p:spPr>
        <p:txBody>
          <a:bodyPr rtlCol="0">
            <a:normAutofit lnSpcReduction="10000"/>
          </a:bodyPr>
          <a:lstStyle/>
          <a:p>
            <a:pPr marL="365760" indent="-256032" eaLnBrk="1" fontAlgn="auto" hangingPunct="1">
              <a:spcAft>
                <a:spcPts val="0"/>
              </a:spcAft>
              <a:buClr>
                <a:schemeClr val="accent3"/>
              </a:buClr>
              <a:buFont typeface="Arial" pitchFamily="34" charset="0"/>
              <a:buNone/>
              <a:defRPr/>
            </a:pPr>
            <a:endParaRPr lang="en-US" b="1" dirty="0"/>
          </a:p>
          <a:p>
            <a:pPr marL="365760" indent="-256032" eaLnBrk="1" fontAlgn="auto" hangingPunct="1">
              <a:spcAft>
                <a:spcPts val="0"/>
              </a:spcAft>
              <a:buClr>
                <a:schemeClr val="accent3"/>
              </a:buClr>
              <a:buFont typeface="Arial" pitchFamily="34" charset="0"/>
              <a:buNone/>
              <a:defRPr/>
            </a:pPr>
            <a:endParaRPr lang="en-US" sz="4000" b="1" dirty="0">
              <a:latin typeface="Arial" charset="0"/>
              <a:cs typeface="Arial" charset="0"/>
            </a:endParaRPr>
          </a:p>
          <a:p>
            <a:pPr marL="365760" indent="-256032" eaLnBrk="1" fontAlgn="auto" hangingPunct="1">
              <a:spcAft>
                <a:spcPts val="0"/>
              </a:spcAft>
              <a:buClr>
                <a:schemeClr val="accent3"/>
              </a:buClr>
              <a:buFont typeface="Arial" pitchFamily="34" charset="0"/>
              <a:buNone/>
              <a:defRPr/>
            </a:pPr>
            <a:r>
              <a:rPr lang="en-US" sz="4000" b="1" dirty="0">
                <a:latin typeface="Arial" charset="0"/>
                <a:cs typeface="Arial" charset="0"/>
              </a:rPr>
              <a:t>Make small changes, a little at a time  This will improve your chances of making them permanent.</a:t>
            </a:r>
          </a:p>
          <a:p>
            <a:pPr marL="365760" indent="-256032" eaLnBrk="1" fontAlgn="auto" hangingPunct="1">
              <a:spcAft>
                <a:spcPts val="0"/>
              </a:spcAft>
              <a:buClr>
                <a:schemeClr val="accent3"/>
              </a:buClr>
              <a:buFont typeface="Arial" pitchFamily="34" charset="0"/>
              <a:buNone/>
              <a:defRPr/>
            </a:pPr>
            <a:endParaRPr lang="en-US" sz="4000" b="1" dirty="0">
              <a:latin typeface="Arial" charset="0"/>
              <a:cs typeface="Arial" charset="0"/>
            </a:endParaRPr>
          </a:p>
          <a:p>
            <a:pPr marL="365760" indent="-256032" eaLnBrk="1" fontAlgn="auto" hangingPunct="1">
              <a:spcAft>
                <a:spcPts val="0"/>
              </a:spcAft>
              <a:buClr>
                <a:schemeClr val="accent3"/>
              </a:buClr>
              <a:buFont typeface="Arial" pitchFamily="34" charset="0"/>
              <a:buNone/>
              <a:defRPr/>
            </a:pPr>
            <a:r>
              <a:rPr lang="en-US" sz="4000" b="1" dirty="0">
                <a:solidFill>
                  <a:srgbClr val="239E12"/>
                </a:solidFill>
                <a:latin typeface="Arial" charset="0"/>
                <a:cs typeface="Arial" charset="0"/>
              </a:rPr>
              <a:t>Personalize</a:t>
            </a:r>
            <a:r>
              <a:rPr lang="en-US" sz="4000" b="1" dirty="0">
                <a:latin typeface="Arial" charset="0"/>
                <a:cs typeface="Arial" charset="0"/>
              </a:rPr>
              <a:t> your plan!</a:t>
            </a:r>
          </a:p>
          <a:p>
            <a:pPr marL="365760" indent="-256032" eaLnBrk="1" fontAlgn="auto" hangingPunct="1">
              <a:spcAft>
                <a:spcPts val="0"/>
              </a:spcAft>
              <a:buClr>
                <a:schemeClr val="accent3"/>
              </a:buClr>
              <a:buFont typeface="Arial" pitchFamily="34" charset="0"/>
              <a:buNone/>
              <a:defRPr/>
            </a:pPr>
            <a:endParaRPr lang="en-US" sz="3600" dirty="0">
              <a:latin typeface="Arial" charset="0"/>
              <a:cs typeface="Arial" charset="0"/>
            </a:endParaRPr>
          </a:p>
        </p:txBody>
      </p:sp>
      <p:sp>
        <p:nvSpPr>
          <p:cNvPr id="49155" name="Title 1"/>
          <p:cNvSpPr>
            <a:spLocks noGrp="1"/>
          </p:cNvSpPr>
          <p:nvPr>
            <p:ph type="title"/>
          </p:nvPr>
        </p:nvSpPr>
        <p:spPr bwMode="auto">
          <a:xfrm>
            <a:off x="457200" y="228600"/>
            <a:ext cx="8229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6000">
                <a:latin typeface="Arial" charset="0"/>
                <a:cs typeface="Arial" charset="0"/>
              </a:rPr>
              <a:t>General rule of thumb</a:t>
            </a:r>
          </a:p>
        </p:txBody>
      </p:sp>
      <p:pic>
        <p:nvPicPr>
          <p:cNvPr id="49156" name="Picture 4" descr="C:\Users\jvantine\AppData\Local\Microsoft\Windows\Temporary Internet Files\Content.IE5\ZF9P1TZS\MC90043779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1831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18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rtlCol="0">
            <a:normAutofit/>
          </a:bodyPr>
          <a:lstStyle/>
          <a:p>
            <a:pPr marL="0" indent="0" eaLnBrk="1" fontAlgn="auto" hangingPunct="1">
              <a:spcAft>
                <a:spcPts val="0"/>
              </a:spcAft>
              <a:buClr>
                <a:schemeClr val="accent3"/>
              </a:buClr>
              <a:buFont typeface="Wingdings" panose="05000000000000000000" pitchFamily="2" charset="2"/>
              <a:buNone/>
              <a:defRPr/>
            </a:pPr>
            <a:r>
              <a:rPr lang="en-US" sz="8800" dirty="0">
                <a:solidFill>
                  <a:srgbClr val="FFFF00"/>
                </a:solidFill>
                <a:latin typeface="Arial" pitchFamily="34" charset="0"/>
                <a:cs typeface="Arial" pitchFamily="34" charset="0"/>
              </a:rPr>
              <a:t>Questions?</a:t>
            </a:r>
          </a:p>
          <a:p>
            <a:pPr marL="365760" indent="-256032" algn="ctr" eaLnBrk="1" fontAlgn="auto" hangingPunct="1">
              <a:spcAft>
                <a:spcPts val="0"/>
              </a:spcAft>
              <a:buClr>
                <a:schemeClr val="accent3"/>
              </a:buClr>
              <a:buFont typeface="Arial" pitchFamily="34" charset="0"/>
              <a:buNone/>
              <a:defRPr/>
            </a:pPr>
            <a:r>
              <a:rPr lang="en-US" sz="4000" b="1" dirty="0">
                <a:solidFill>
                  <a:srgbClr val="239E12"/>
                </a:solidFill>
              </a:rPr>
              <a:t>Thank you for filling out the attached evaluation.</a:t>
            </a:r>
            <a:endParaRPr lang="en-US" sz="4000" b="1" dirty="0"/>
          </a:p>
          <a:p>
            <a:pPr marL="365760" indent="-256032" algn="ctr" eaLnBrk="1" fontAlgn="auto" hangingPunct="1">
              <a:spcAft>
                <a:spcPts val="0"/>
              </a:spcAft>
              <a:buClr>
                <a:schemeClr val="accent3"/>
              </a:buClr>
              <a:buFont typeface="Arial" pitchFamily="34" charset="0"/>
              <a:buNone/>
              <a:defRPr/>
            </a:pPr>
            <a:endParaRPr lang="en-US" sz="4000" b="1" dirty="0"/>
          </a:p>
        </p:txBody>
      </p:sp>
      <p:pic>
        <p:nvPicPr>
          <p:cNvPr id="501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71800"/>
            <a:ext cx="5791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71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0200" y="1496819"/>
            <a:ext cx="6096000" cy="4906179"/>
          </a:xfrm>
          <a:prstGeom prst="rect">
            <a:avLst/>
          </a:prstGeom>
        </p:spPr>
      </p:pic>
      <p:sp>
        <p:nvSpPr>
          <p:cNvPr id="3" name="Title 2"/>
          <p:cNvSpPr>
            <a:spLocks noGrp="1"/>
          </p:cNvSpPr>
          <p:nvPr>
            <p:ph type="title"/>
          </p:nvPr>
        </p:nvSpPr>
        <p:spPr/>
        <p:txBody>
          <a:bodyPr>
            <a:normAutofit/>
          </a:bodyPr>
          <a:lstStyle/>
          <a:p>
            <a:r>
              <a:rPr lang="en-US" sz="6600" dirty="0">
                <a:solidFill>
                  <a:srgbClr val="FF0000"/>
                </a:solidFill>
              </a:rPr>
              <a:t>Stress Connected </a:t>
            </a:r>
          </a:p>
        </p:txBody>
      </p:sp>
    </p:spTree>
    <p:extLst>
      <p:ext uri="{BB962C8B-B14F-4D97-AF65-F5344CB8AC3E}">
        <p14:creationId xmlns:p14="http://schemas.microsoft.com/office/powerpoint/2010/main" val="20860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sz="4400" dirty="0">
                <a:solidFill>
                  <a:srgbClr val="FF0000"/>
                </a:solidFill>
              </a:rPr>
              <a:t># 1 Killer in the Untied States</a:t>
            </a:r>
          </a:p>
        </p:txBody>
      </p:sp>
      <p:pic>
        <p:nvPicPr>
          <p:cNvPr id="1026" name="Picture 2" descr="https://upload.wikimedia.org/wikipedia/commons/6/64/Cause_of_Str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4071"/>
            <a:ext cx="8229600" cy="482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D6873-9A11-F704-163B-647C0FE7A23D}"/>
              </a:ext>
            </a:extLst>
          </p:cNvPr>
          <p:cNvSpPr>
            <a:spLocks noGrp="1"/>
          </p:cNvSpPr>
          <p:nvPr>
            <p:ph idx="1"/>
          </p:nvPr>
        </p:nvSpPr>
        <p:spPr/>
        <p:txBody>
          <a:bodyPr/>
          <a:lstStyle/>
          <a:p>
            <a:r>
              <a:rPr lang="en-US" b="1" dirty="0"/>
              <a:t>On the Worst Jobs List Worldwide, you rank 155th out of top 200.  </a:t>
            </a:r>
            <a:r>
              <a:rPr lang="en-US" sz="1800" dirty="0"/>
              <a:t>(BCS Insurance Company)</a:t>
            </a:r>
          </a:p>
          <a:p>
            <a:r>
              <a:rPr lang="en-US" b="1" dirty="0"/>
              <a:t>Stress is the number one reason you leave your industry</a:t>
            </a:r>
            <a:r>
              <a:rPr lang="en-US" dirty="0"/>
              <a:t>. </a:t>
            </a:r>
            <a:r>
              <a:rPr lang="en-US" sz="1800" dirty="0"/>
              <a:t>(Ecclesiastical study)</a:t>
            </a:r>
          </a:p>
          <a:p>
            <a:r>
              <a:rPr lang="en-US" b="1" dirty="0"/>
              <a:t>Ranked 6</a:t>
            </a:r>
            <a:r>
              <a:rPr lang="en-US" b="1" baseline="30000" dirty="0"/>
              <a:t>th</a:t>
            </a:r>
            <a:r>
              <a:rPr lang="en-US" b="1" dirty="0"/>
              <a:t> overall most stressful jobs in the US excluding emergency response/frontline medical. </a:t>
            </a:r>
            <a:r>
              <a:rPr lang="en-US" sz="1800" dirty="0"/>
              <a:t>(USA Today)</a:t>
            </a:r>
          </a:p>
          <a:p>
            <a:r>
              <a:rPr lang="en-US" b="1" dirty="0"/>
              <a:t>Cross-sectional review indicated HR ranked 1# in stress followed by at Brokers #6. </a:t>
            </a:r>
            <a:r>
              <a:rPr lang="en-US" sz="1800" b="1" dirty="0"/>
              <a:t>(Open Business Council)</a:t>
            </a:r>
            <a:r>
              <a:rPr lang="en-US" sz="1800" dirty="0"/>
              <a:t> </a:t>
            </a:r>
            <a:endParaRPr lang="en-US" dirty="0"/>
          </a:p>
          <a:p>
            <a:endParaRPr lang="en-US" dirty="0"/>
          </a:p>
        </p:txBody>
      </p:sp>
      <p:sp>
        <p:nvSpPr>
          <p:cNvPr id="3" name="Title 2">
            <a:extLst>
              <a:ext uri="{FF2B5EF4-FFF2-40B4-BE49-F238E27FC236}">
                <a16:creationId xmlns:a16="http://schemas.microsoft.com/office/drawing/2014/main" id="{E2BF617E-7249-2FF1-5DE3-3190E1697B67}"/>
              </a:ext>
            </a:extLst>
          </p:cNvPr>
          <p:cNvSpPr>
            <a:spLocks noGrp="1"/>
          </p:cNvSpPr>
          <p:nvPr>
            <p:ph type="title"/>
          </p:nvPr>
        </p:nvSpPr>
        <p:spPr/>
        <p:txBody>
          <a:bodyPr>
            <a:normAutofit fontScale="90000"/>
          </a:bodyPr>
          <a:lstStyle/>
          <a:p>
            <a:r>
              <a:rPr lang="en-US" sz="4400" dirty="0">
                <a:solidFill>
                  <a:schemeClr val="tx1"/>
                </a:solidFill>
              </a:rPr>
              <a:t>Where Do You Rank On Stress?</a:t>
            </a:r>
          </a:p>
        </p:txBody>
      </p:sp>
    </p:spTree>
    <p:extLst>
      <p:ext uri="{BB962C8B-B14F-4D97-AF65-F5344CB8AC3E}">
        <p14:creationId xmlns:p14="http://schemas.microsoft.com/office/powerpoint/2010/main" val="205874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077200" cy="1143000"/>
          </a:xfrm>
        </p:spPr>
        <p:txBody>
          <a:bodyPr>
            <a:noAutofit/>
          </a:bodyPr>
          <a:lstStyle/>
          <a:p>
            <a:pPr algn="ctr"/>
            <a:r>
              <a:rPr lang="en-US" dirty="0">
                <a:solidFill>
                  <a:srgbClr val="FF0000"/>
                </a:solidFill>
              </a:rPr>
              <a:t>Employee Support Personnel Stress Level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991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0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Not All Stress is Bad…</a:t>
            </a:r>
          </a:p>
        </p:txBody>
      </p:sp>
      <p:sp>
        <p:nvSpPr>
          <p:cNvPr id="12291" name="Rectangle 3"/>
          <p:cNvSpPr>
            <a:spLocks noGrp="1" noChangeArrowheads="1"/>
          </p:cNvSpPr>
          <p:nvPr>
            <p:ph type="body" idx="1"/>
          </p:nvPr>
        </p:nvSpPr>
        <p:spPr bwMode="auto">
          <a:xfrm>
            <a:off x="457200" y="14478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b="1" dirty="0">
                <a:solidFill>
                  <a:srgbClr val="FFC000"/>
                </a:solidFill>
              </a:rPr>
              <a:t>Stressor – </a:t>
            </a:r>
            <a:r>
              <a:rPr lang="en-US" altLang="en-US" sz="2400" dirty="0">
                <a:solidFill>
                  <a:schemeClr val="accent6"/>
                </a:solidFill>
              </a:rPr>
              <a:t>environmental conditions that cause individuals to experience stress</a:t>
            </a:r>
            <a:endParaRPr lang="en-US" altLang="en-US" sz="2000" dirty="0">
              <a:solidFill>
                <a:schemeClr val="accent6"/>
              </a:solidFill>
            </a:endParaRPr>
          </a:p>
          <a:p>
            <a:pPr>
              <a:lnSpc>
                <a:spcPct val="80000"/>
              </a:lnSpc>
            </a:pPr>
            <a:endParaRPr lang="en-US" altLang="en-US" sz="500" b="1" dirty="0">
              <a:solidFill>
                <a:srgbClr val="239E12"/>
              </a:solidFill>
            </a:endParaRPr>
          </a:p>
          <a:p>
            <a:pPr>
              <a:lnSpc>
                <a:spcPct val="80000"/>
              </a:lnSpc>
            </a:pPr>
            <a:r>
              <a:rPr lang="en-US" altLang="en-US" sz="2400" b="1" dirty="0">
                <a:solidFill>
                  <a:srgbClr val="239E12"/>
                </a:solidFill>
              </a:rPr>
              <a:t>Eustress</a:t>
            </a:r>
            <a:r>
              <a:rPr lang="en-US" altLang="en-US" sz="2400" dirty="0"/>
              <a:t> is the other form of stress that is positive and beneficial. We may feel challenged, but the sources of the stress are opportunities that are meaningful to us. Eustress helps provide us with energy and motivation to meet our responsibilities and achieve our goals. </a:t>
            </a:r>
          </a:p>
          <a:p>
            <a:pPr lvl="1">
              <a:lnSpc>
                <a:spcPct val="80000"/>
              </a:lnSpc>
            </a:pPr>
            <a:r>
              <a:rPr lang="en-US" altLang="en-US" sz="1800" dirty="0"/>
              <a:t>Examples of eustress include graduating from college, getting married, receiving a promotion, or changing jobs.</a:t>
            </a:r>
          </a:p>
          <a:p>
            <a:pPr lvl="1">
              <a:lnSpc>
                <a:spcPct val="80000"/>
              </a:lnSpc>
            </a:pPr>
            <a:endParaRPr lang="en-US" altLang="en-US" sz="400" dirty="0"/>
          </a:p>
          <a:p>
            <a:pPr>
              <a:lnSpc>
                <a:spcPct val="80000"/>
              </a:lnSpc>
            </a:pPr>
            <a:r>
              <a:rPr lang="en-US" altLang="en-US" sz="2400" b="1" dirty="0">
                <a:solidFill>
                  <a:srgbClr val="FF0000"/>
                </a:solidFill>
              </a:rPr>
              <a:t>Distress</a:t>
            </a:r>
            <a:r>
              <a:rPr lang="en-US" altLang="en-US" sz="2400" dirty="0"/>
              <a:t> is a continuous experience of feeling overwhelmed, oppressed, and behind in our responsibilities. It is the all-encompassing sense of being imposed upon by difficulties with no light at the end of the tunnel. </a:t>
            </a:r>
          </a:p>
          <a:p>
            <a:pPr lvl="1">
              <a:lnSpc>
                <a:spcPct val="80000"/>
              </a:lnSpc>
            </a:pPr>
            <a:r>
              <a:rPr lang="en-US" altLang="en-US" sz="1800" dirty="0"/>
              <a:t>Examples of distress include financial difficulties, conflicts in relationships, excessive obligations, managing a chronic illness, or experiencing a trauma.</a:t>
            </a:r>
            <a:endParaRPr lang="en-US" altLang="en-US" sz="1800" b="1" dirty="0"/>
          </a:p>
          <a:p>
            <a:pPr>
              <a:lnSpc>
                <a:spcPct val="80000"/>
              </a:lnSpc>
            </a:pPr>
            <a:endParaRPr lang="en-US" altLang="en-US" sz="2000" b="1" dirty="0"/>
          </a:p>
        </p:txBody>
      </p:sp>
    </p:spTree>
    <p:extLst>
      <p:ext uri="{BB962C8B-B14F-4D97-AF65-F5344CB8AC3E}">
        <p14:creationId xmlns:p14="http://schemas.microsoft.com/office/powerpoint/2010/main" val="1216556920"/>
      </p:ext>
    </p:extLst>
  </p:cSld>
  <p:clrMapOvr>
    <a:masterClrMapping/>
  </p:clrMapOvr>
</p:sld>
</file>

<file path=ppt/theme/theme1.xml><?xml version="1.0" encoding="utf-8"?>
<a:theme xmlns:a="http://schemas.openxmlformats.org/drawingml/2006/main" name="Rollinghills Fire">
  <a:themeElements>
    <a:clrScheme name="CommunityCare">
      <a:dk1>
        <a:srgbClr val="007852"/>
      </a:dk1>
      <a:lt1>
        <a:sysClr val="window" lastClr="FFFFFF"/>
      </a:lt1>
      <a:dk2>
        <a:srgbClr val="8A8A8D"/>
      </a:dk2>
      <a:lt2>
        <a:srgbClr val="FFFFFF"/>
      </a:lt2>
      <a:accent1>
        <a:srgbClr val="468C94"/>
      </a:accent1>
      <a:accent2>
        <a:srgbClr val="E37707"/>
      </a:accent2>
      <a:accent3>
        <a:srgbClr val="FEC50C"/>
      </a:accent3>
      <a:accent4>
        <a:srgbClr val="605F82"/>
      </a:accent4>
      <a:accent5>
        <a:srgbClr val="B5EAB7"/>
      </a:accent5>
      <a:accent6>
        <a:srgbClr val="504D68"/>
      </a:accent6>
      <a:hlink>
        <a:srgbClr val="0F75D1"/>
      </a:hlink>
      <a:folHlink>
        <a:srgbClr val="007852"/>
      </a:folHlink>
    </a:clrScheme>
    <a:fontScheme name="CommunityCare">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E35544B951FD4E8D8C03CD8FCCFAE9" ma:contentTypeVersion="9" ma:contentTypeDescription="Create a new document." ma:contentTypeScope="" ma:versionID="ce700a0eaddd546874dcbb50914ab96c">
  <xsd:schema xmlns:xsd="http://www.w3.org/2001/XMLSchema" xmlns:xs="http://www.w3.org/2001/XMLSchema" xmlns:p="http://schemas.microsoft.com/office/2006/metadata/properties" xmlns:ns3="a784bfb7-d9be-4bbc-afbb-6f37fe24b051" targetNamespace="http://schemas.microsoft.com/office/2006/metadata/properties" ma:root="true" ma:fieldsID="5a9c11f5af6b5df48929854fc45c794a" ns3:_="">
    <xsd:import namespace="a784bfb7-d9be-4bbc-afbb-6f37fe24b0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4bfb7-d9be-4bbc-afbb-6f37fe24b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495C-BC74-423C-9775-516354774F0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784bfb7-d9be-4bbc-afbb-6f37fe24b05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38095AB4-3A1A-4235-B2D4-5F315CD84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4bfb7-d9be-4bbc-afbb-6f37fe24b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F3EC8-A481-4698-8FC9-FAF3E12799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Rollinghills Fire</Template>
  <TotalTime>1714</TotalTime>
  <Words>2408</Words>
  <Application>Microsoft Office PowerPoint</Application>
  <PresentationFormat>On-screen Show (4:3)</PresentationFormat>
  <Paragraphs>237</Paragraphs>
  <Slides>46</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Tahoma</vt:lpstr>
      <vt:lpstr>Times New Roman</vt:lpstr>
      <vt:lpstr>Trebuchet MS</vt:lpstr>
      <vt:lpstr>Wingdings</vt:lpstr>
      <vt:lpstr>Wingdings 2</vt:lpstr>
      <vt:lpstr>Wingdings 3</vt:lpstr>
      <vt:lpstr>Rollinghills Fire</vt:lpstr>
      <vt:lpstr>Employee Assistance Program</vt:lpstr>
      <vt:lpstr>Stress Management  </vt:lpstr>
      <vt:lpstr>What is Stress?</vt:lpstr>
      <vt:lpstr>What Makes Something Stressful?</vt:lpstr>
      <vt:lpstr>Stress Connected </vt:lpstr>
      <vt:lpstr># 1 Killer in the Untied States</vt:lpstr>
      <vt:lpstr>Where Do You Rank On Stress?</vt:lpstr>
      <vt:lpstr>Employee Support Personnel Stress Level  </vt:lpstr>
      <vt:lpstr>Not All Stress is Bad…</vt:lpstr>
      <vt:lpstr>Workplace Stress Defined</vt:lpstr>
      <vt:lpstr>PowerPoint Presentation</vt:lpstr>
      <vt:lpstr>Three Brains and  Your Stress </vt:lpstr>
      <vt:lpstr>The Brain in  Our Gut!</vt:lpstr>
      <vt:lpstr>Smoke Alarm</vt:lpstr>
      <vt:lpstr>  The Old Brain    What It Does              Why It Does It</vt:lpstr>
      <vt:lpstr>  Four Main Reactions to Stress/Trauma Anger (Fight), Freeze (dissociation), Fear (Flight) Fawn (Invisible )</vt:lpstr>
      <vt:lpstr>Junction Box between the Lizard and Wizard Brains is the Mid Brain </vt:lpstr>
      <vt:lpstr>Computer Brain  “Here and Now….Awwww Pretty  ”</vt:lpstr>
      <vt:lpstr>Maladaptive Coping Skills</vt:lpstr>
      <vt:lpstr>The “Basic 4” of Stress Busting for the Biochemistry</vt:lpstr>
      <vt:lpstr>1st Oxygen</vt:lpstr>
      <vt:lpstr>2nd Water</vt:lpstr>
      <vt:lpstr>3rd Nutrition</vt:lpstr>
      <vt:lpstr>4th is Sleep     </vt:lpstr>
      <vt:lpstr>17 De-Stressing Suggestions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 Suggestions for Reducing Stress  14.  Heat Therapy  Hot soak in a tub Heating Pad Hot Water Bottle Warm cup of tea   or cocoa Warm PJ’s          Don’t forget to breathe deeply! </vt:lpstr>
      <vt:lpstr>Suggestions for Reducing Stress</vt:lpstr>
      <vt:lpstr>Suggestions for Reducing Stress</vt:lpstr>
      <vt:lpstr>17. Counseling    EAP Community Based United Way State Funded Insurance  Cognitive Behavioral Therapy (CBT):  can be helpful with the emotions, thoughts and  behaviors of anxiety.  </vt:lpstr>
      <vt:lpstr>CommunityCare Employee Assistance Program Offers:</vt:lpstr>
      <vt:lpstr>CommunityCare EAP</vt:lpstr>
      <vt:lpstr>General rule of thumb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Assistance Program</dc:title>
  <dc:creator>Stover, Terry</dc:creator>
  <cp:lastModifiedBy>Cox, Carrie</cp:lastModifiedBy>
  <cp:revision>30</cp:revision>
  <cp:lastPrinted>2018-08-30T17:05:35Z</cp:lastPrinted>
  <dcterms:created xsi:type="dcterms:W3CDTF">2018-08-29T16:11:21Z</dcterms:created>
  <dcterms:modified xsi:type="dcterms:W3CDTF">2023-02-02T16:54:50Z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0x0101004CE35544B951FD4E8D8C03CD8FCCFAE9</vt:lpwstr>
  </property>
</Properties>
</file>